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F989730-A74A-4A98-84CE-5E15680410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5FDFADCC-3F95-488A-9EC2-F0CC1CA5A1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33E21A1-D35C-4BE6-9442-C06B192D1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8A9E9-D0F9-4080-BC06-B1A74980F739}" type="datetimeFigureOut">
              <a:rPr lang="sv-SE" smtClean="0"/>
              <a:t>2023-03-28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882544E-B758-4080-A98B-9D22A0B54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6E44D09-89D5-4361-9D78-ED4BE4772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A571E-65B4-4A50-A358-FE3498770BE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80333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4C86398-591B-45AA-88A8-769A5E72A4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2376BF10-4392-44B8-89AF-F11A76C9BF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35404BC-D9BA-4A10-851D-C3FF94BF56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8A9E9-D0F9-4080-BC06-B1A74980F739}" type="datetimeFigureOut">
              <a:rPr lang="sv-SE" smtClean="0"/>
              <a:t>2023-03-28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166AB9C-BCAC-41DA-A7BA-5F1B80E248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9DF821B-604B-4B02-BFBE-1F7A2E1CF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A571E-65B4-4A50-A358-FE3498770BE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68385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9CAE9086-360B-4710-BD63-3A2EAF4362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A52A0870-E45C-478D-B8F3-3E6D2B99BD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442FA09-6891-4D84-8EAE-1785E2003A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8A9E9-D0F9-4080-BC06-B1A74980F739}" type="datetimeFigureOut">
              <a:rPr lang="sv-SE" smtClean="0"/>
              <a:t>2023-03-28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4F6D6A0-F8A9-4A3B-9E0B-507A73453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6E69B7F-0355-4F72-A6C0-820A4E7AB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A571E-65B4-4A50-A358-FE3498770BE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47338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6B09963-D541-4EA6-9D48-5103943A7A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DA455C0-91A7-481A-A6DA-E7E500F109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A0EAA16-26FC-4537-882A-150316029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8A9E9-D0F9-4080-BC06-B1A74980F739}" type="datetimeFigureOut">
              <a:rPr lang="sv-SE" smtClean="0"/>
              <a:t>2023-03-28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E7694B2-9804-43E6-8AB4-9CB78E5B67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7E69CCE-A2CD-48EA-85D3-50AA87C3A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A571E-65B4-4A50-A358-FE3498770BE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53065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24AE1EA-1BA9-48C7-80BE-147B567C0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8767DA4-C8C6-4142-9AED-D2151830B6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2A638D7-D08E-452E-9988-5EBE5576CD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8A9E9-D0F9-4080-BC06-B1A74980F739}" type="datetimeFigureOut">
              <a:rPr lang="sv-SE" smtClean="0"/>
              <a:t>2023-03-28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A01C1B4-DEFA-4411-9F59-F7EA038A0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4BB151E-5E1C-4ED5-85D4-B3F08409C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A571E-65B4-4A50-A358-FE3498770BE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47854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024BFEC-7E05-45DF-9FA0-1EB761B81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DC43CC6-E805-4840-AE4C-EFC3133E79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2BFBDD8-79E4-4FCF-AE1C-51D3929716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F413BBF7-6586-40CC-86A8-4035FF580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8A9E9-D0F9-4080-BC06-B1A74980F739}" type="datetimeFigureOut">
              <a:rPr lang="sv-SE" smtClean="0"/>
              <a:t>2023-03-28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315404A-ECC2-43F0-B3B7-2CFB8B90E1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57F2851C-0123-4F2E-8A63-4E73EFC94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A571E-65B4-4A50-A358-FE3498770BE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14102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7AF4928-8200-4370-9CCC-661265487A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218800B-E603-4848-8FC6-8C76A275C1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EFAB526-9DF7-408F-9D92-D5B40DE957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066C7038-3AFD-4019-B223-CA36C93563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9ABC32F5-A317-489B-BFE6-F815DC1C10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EB75DFB4-3AC7-4EBB-8AC0-82B058F864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8A9E9-D0F9-4080-BC06-B1A74980F739}" type="datetimeFigureOut">
              <a:rPr lang="sv-SE" smtClean="0"/>
              <a:t>2023-03-28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DBA31F1F-76B9-4AE3-8BE5-7700A669CA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DCB110D8-B8FC-4B41-AC16-12EB4B845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A571E-65B4-4A50-A358-FE3498770BE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44637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45003BB-9668-4AF0-943D-CC7FCC5853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B9E69806-3F92-4931-B873-1A16F6D7FE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8A9E9-D0F9-4080-BC06-B1A74980F739}" type="datetimeFigureOut">
              <a:rPr lang="sv-SE" smtClean="0"/>
              <a:t>2023-03-28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49B09D3C-600E-40BA-B650-B63992AFB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DBA7449E-7CEC-45C2-89D1-526631DDF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A571E-65B4-4A50-A358-FE3498770BE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5434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F309468E-04CE-4C02-9FCF-7C2080E47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8A9E9-D0F9-4080-BC06-B1A74980F739}" type="datetimeFigureOut">
              <a:rPr lang="sv-SE" smtClean="0"/>
              <a:t>2023-03-28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7B7998F0-8DF1-4EA1-A469-080BF5A41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93E0819-16B2-4D33-BB2E-AFCCB7EE1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A571E-65B4-4A50-A358-FE3498770BE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6376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EDFBF27-2857-4708-8F67-350640E098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25071EF-58B6-4C1D-ACB4-8AA8D92355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9A550C8A-2045-4C38-B51E-D02D02F421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2EB40758-6DA7-4D26-A423-3FFA6BF73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8A9E9-D0F9-4080-BC06-B1A74980F739}" type="datetimeFigureOut">
              <a:rPr lang="sv-SE" smtClean="0"/>
              <a:t>2023-03-28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6FABBFD8-52FF-4754-A317-C0D443789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7685E56D-5D93-47C8-BB57-870FC2602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A571E-65B4-4A50-A358-FE3498770BE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85767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741E4F-98FD-4987-BB90-449138240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7AFCB600-8918-430F-9A69-157BC8A1EF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BF0A122-73D7-4A2D-93A4-96DFF7E51B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C2D371CC-BCDF-4539-AC65-D9E39133AD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8A9E9-D0F9-4080-BC06-B1A74980F739}" type="datetimeFigureOut">
              <a:rPr lang="sv-SE" smtClean="0"/>
              <a:t>2023-03-28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35243E3B-76AA-4EBC-9537-88D525B3F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1819099-6B50-4E6C-86EE-32E1CAD3B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A571E-65B4-4A50-A358-FE3498770BE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24020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370FB651-D44B-4BDC-954C-807BF5F982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885D4EF-2B7B-40D9-A060-48726DD3DC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0658139-A795-4609-8743-D4EDBD07F1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38A9E9-D0F9-4080-BC06-B1A74980F739}" type="datetimeFigureOut">
              <a:rPr lang="sv-SE" smtClean="0"/>
              <a:t>2023-03-28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4D2E9CF-60FF-4EC0-AEEF-0E37E06892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14815A1-73F5-40BE-A0B4-3EF1A7FF1B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BA571E-65B4-4A50-A358-FE3498770BE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35889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0">
            <a:extLst>
              <a:ext uri="{FF2B5EF4-FFF2-40B4-BE49-F238E27FC236}">
                <a16:creationId xmlns:a16="http://schemas.microsoft.com/office/drawing/2014/main" id="{B36F400F-DF28-43BC-8D8E-4929793B39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15000"/>
            </a:schemeClr>
          </a:solidFill>
          <a:ln w="127000" cap="sq" cmpd="thinThick">
            <a:solidFill>
              <a:schemeClr val="tx1"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CDACC7D0-3A3C-44AA-AA71-F68EC47D6F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21686" y="1302903"/>
            <a:ext cx="5196079" cy="505140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v-SE" sz="3000" b="1" dirty="0"/>
              <a:t>B </a:t>
            </a:r>
            <a:r>
              <a:rPr lang="sv-SE" sz="3000" dirty="0"/>
              <a:t>NIVÅ</a:t>
            </a:r>
          </a:p>
          <a:p>
            <a:pPr marL="0" indent="0">
              <a:buNone/>
            </a:pPr>
            <a:r>
              <a:rPr lang="sv-SE" sz="2200" b="1" dirty="0"/>
              <a:t>Jimmy Edman</a:t>
            </a:r>
            <a:r>
              <a:rPr lang="sv-SE" sz="2000" dirty="0"/>
              <a:t>, </a:t>
            </a:r>
            <a:r>
              <a:rPr lang="sv-SE" sz="2100" dirty="0" err="1"/>
              <a:t>Afry</a:t>
            </a:r>
            <a:endParaRPr lang="sv-SE" sz="2100" dirty="0"/>
          </a:p>
          <a:p>
            <a:pPr marL="0" indent="0">
              <a:buNone/>
            </a:pPr>
            <a:r>
              <a:rPr lang="sv-SE" sz="2200" b="1" dirty="0"/>
              <a:t>Per-Olof Eurenius</a:t>
            </a:r>
            <a:r>
              <a:rPr lang="sv-SE" sz="2000" dirty="0"/>
              <a:t>, </a:t>
            </a:r>
            <a:r>
              <a:rPr lang="sv-SE" sz="2100" dirty="0" err="1"/>
              <a:t>Systar</a:t>
            </a:r>
            <a:r>
              <a:rPr lang="sv-SE" sz="2100" dirty="0"/>
              <a:t> AB</a:t>
            </a:r>
          </a:p>
          <a:p>
            <a:pPr marL="0" indent="0">
              <a:buNone/>
            </a:pPr>
            <a:r>
              <a:rPr lang="sv-SE" sz="2200" b="1" dirty="0"/>
              <a:t>Tobias </a:t>
            </a:r>
            <a:r>
              <a:rPr lang="sv-SE" sz="2200" b="1" dirty="0" err="1"/>
              <a:t>Pelicano</a:t>
            </a:r>
            <a:r>
              <a:rPr lang="sv-SE" sz="2000" dirty="0"/>
              <a:t>, </a:t>
            </a:r>
            <a:r>
              <a:rPr lang="sv-SE" sz="2100" dirty="0"/>
              <a:t>Stockholm Exergi </a:t>
            </a:r>
          </a:p>
          <a:p>
            <a:pPr marL="0" indent="0">
              <a:buNone/>
            </a:pPr>
            <a:r>
              <a:rPr lang="sv-SE" sz="2200" b="1" dirty="0"/>
              <a:t>Ted Svensson</a:t>
            </a:r>
            <a:r>
              <a:rPr lang="sv-SE" sz="2200" dirty="0"/>
              <a:t>, Astrazeneca</a:t>
            </a:r>
          </a:p>
          <a:p>
            <a:pPr marL="0" indent="0">
              <a:buNone/>
            </a:pPr>
            <a:endParaRPr lang="sv-SE" sz="2200" dirty="0"/>
          </a:p>
          <a:p>
            <a:pPr marL="0" indent="0">
              <a:buNone/>
            </a:pPr>
            <a:r>
              <a:rPr lang="sv-SE" sz="3000" b="1" dirty="0" err="1"/>
              <a:t>Recert</a:t>
            </a:r>
            <a:r>
              <a:rPr lang="sv-SE" sz="3000" b="1" dirty="0"/>
              <a:t> B </a:t>
            </a:r>
            <a:r>
              <a:rPr lang="sv-SE" sz="3000" dirty="0"/>
              <a:t>NIVÅ</a:t>
            </a:r>
          </a:p>
          <a:p>
            <a:pPr marL="0" indent="0">
              <a:buNone/>
            </a:pPr>
            <a:endParaRPr lang="sv-SE" sz="100" dirty="0"/>
          </a:p>
          <a:p>
            <a:pPr marL="0" indent="0">
              <a:buNone/>
            </a:pPr>
            <a:r>
              <a:rPr lang="sv-SE" sz="2200" b="1" dirty="0"/>
              <a:t>Martin Stenmark</a:t>
            </a:r>
            <a:r>
              <a:rPr lang="sv-SE" sz="2000" dirty="0"/>
              <a:t>, </a:t>
            </a:r>
            <a:r>
              <a:rPr lang="sv-SE" sz="2100" dirty="0" err="1"/>
              <a:t>Maquest</a:t>
            </a:r>
            <a:r>
              <a:rPr lang="sv-SE" sz="2100" dirty="0"/>
              <a:t> </a:t>
            </a:r>
            <a:r>
              <a:rPr lang="sv-SE" sz="2100" dirty="0" err="1"/>
              <a:t>critical</a:t>
            </a:r>
            <a:r>
              <a:rPr lang="sv-SE" sz="2100" dirty="0"/>
              <a:t> </a:t>
            </a:r>
            <a:r>
              <a:rPr lang="sv-SE" sz="2100" dirty="0" err="1"/>
              <a:t>care</a:t>
            </a:r>
            <a:r>
              <a:rPr lang="sv-SE" sz="2100" dirty="0"/>
              <a:t> AB</a:t>
            </a:r>
          </a:p>
          <a:p>
            <a:pPr marL="0" indent="0">
              <a:buNone/>
            </a:pPr>
            <a:r>
              <a:rPr lang="sv-SE" sz="2200" b="1" dirty="0"/>
              <a:t>Bart van </a:t>
            </a:r>
            <a:r>
              <a:rPr lang="sv-SE" sz="2200" b="1" dirty="0" err="1"/>
              <a:t>Odijk</a:t>
            </a:r>
            <a:r>
              <a:rPr lang="sv-SE" sz="2000" dirty="0"/>
              <a:t>, </a:t>
            </a:r>
            <a:r>
              <a:rPr lang="sv-SE" sz="2100" dirty="0"/>
              <a:t>Rosenqvist Entreprenad AB</a:t>
            </a:r>
          </a:p>
          <a:p>
            <a:pPr marL="0" indent="0">
              <a:buNone/>
            </a:pPr>
            <a:endParaRPr lang="sv-SE" sz="3000" b="1" dirty="0"/>
          </a:p>
          <a:p>
            <a:pPr marL="0" indent="0">
              <a:buNone/>
            </a:pPr>
            <a:r>
              <a:rPr lang="sv-SE" sz="3000" b="1" dirty="0" err="1"/>
              <a:t>Recert</a:t>
            </a:r>
            <a:r>
              <a:rPr lang="sv-SE" sz="3000" b="1" dirty="0"/>
              <a:t> D </a:t>
            </a:r>
            <a:r>
              <a:rPr lang="sv-SE" sz="3000" dirty="0"/>
              <a:t>NIVÅ</a:t>
            </a:r>
          </a:p>
          <a:p>
            <a:pPr marL="0" indent="0">
              <a:buNone/>
            </a:pPr>
            <a:r>
              <a:rPr lang="sv-SE" sz="2200" b="1" dirty="0"/>
              <a:t>Ewa </a:t>
            </a:r>
            <a:r>
              <a:rPr lang="sv-SE" sz="2200" b="1" dirty="0" err="1"/>
              <a:t>Wächter</a:t>
            </a:r>
            <a:r>
              <a:rPr lang="sv-SE" sz="2400" dirty="0"/>
              <a:t>, </a:t>
            </a:r>
            <a:r>
              <a:rPr lang="sv-SE" sz="2100" dirty="0"/>
              <a:t>Volvo Cars</a:t>
            </a:r>
          </a:p>
          <a:p>
            <a:pPr marL="0" indent="0">
              <a:buNone/>
            </a:pPr>
            <a:endParaRPr lang="sv-SE" sz="2000" dirty="0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C20F608C-0EA1-4662-B1C3-0CFF88680F71}"/>
              </a:ext>
            </a:extLst>
          </p:cNvPr>
          <p:cNvSpPr/>
          <p:nvPr/>
        </p:nvSpPr>
        <p:spPr>
          <a:xfrm>
            <a:off x="321564" y="379574"/>
            <a:ext cx="1037576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sv-SE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IPMA CERTIFIERADE</a:t>
            </a:r>
          </a:p>
        </p:txBody>
      </p:sp>
      <p:sp>
        <p:nvSpPr>
          <p:cNvPr id="8" name="Platshållare för innehåll 5">
            <a:extLst>
              <a:ext uri="{FF2B5EF4-FFF2-40B4-BE49-F238E27FC236}">
                <a16:creationId xmlns:a16="http://schemas.microsoft.com/office/drawing/2014/main" id="{969108D6-B89C-4BDA-951A-B7E9D216DBC0}"/>
              </a:ext>
            </a:extLst>
          </p:cNvPr>
          <p:cNvSpPr txBox="1">
            <a:spLocks/>
          </p:cNvSpPr>
          <p:nvPr/>
        </p:nvSpPr>
        <p:spPr>
          <a:xfrm>
            <a:off x="6296006" y="1302904"/>
            <a:ext cx="5196078" cy="49132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sz="3000" b="1" dirty="0"/>
              <a:t>C </a:t>
            </a:r>
            <a:r>
              <a:rPr lang="sv-SE" sz="3000" dirty="0"/>
              <a:t>NIVÅ</a:t>
            </a:r>
          </a:p>
          <a:p>
            <a:pPr marL="0" indent="0">
              <a:buNone/>
            </a:pPr>
            <a:r>
              <a:rPr lang="sv-SE" sz="2000" b="1" dirty="0" err="1"/>
              <a:t>Fabiana</a:t>
            </a:r>
            <a:r>
              <a:rPr lang="sv-SE" sz="2000" b="1" dirty="0"/>
              <a:t> </a:t>
            </a:r>
            <a:r>
              <a:rPr lang="sv-SE" sz="2000" b="1" dirty="0" err="1"/>
              <a:t>Hyle</a:t>
            </a:r>
            <a:r>
              <a:rPr lang="sv-SE" sz="2100" b="1" dirty="0"/>
              <a:t>, </a:t>
            </a:r>
            <a:r>
              <a:rPr lang="sv-SE" sz="1900" dirty="0"/>
              <a:t>Plant Vision AB</a:t>
            </a:r>
          </a:p>
          <a:p>
            <a:pPr marL="0" indent="0">
              <a:buNone/>
            </a:pPr>
            <a:r>
              <a:rPr lang="sv-SE" sz="2000" b="1" dirty="0"/>
              <a:t>Johanna Eliasson</a:t>
            </a:r>
            <a:r>
              <a:rPr lang="sv-SE" sz="2200" b="1" dirty="0"/>
              <a:t>, </a:t>
            </a:r>
            <a:r>
              <a:rPr lang="sv-SE" sz="1900" dirty="0" err="1"/>
              <a:t>Effektomera</a:t>
            </a:r>
            <a:endParaRPr lang="sv-SE" sz="1900" dirty="0"/>
          </a:p>
          <a:p>
            <a:pPr marL="0" indent="0">
              <a:buNone/>
            </a:pPr>
            <a:r>
              <a:rPr lang="sv-SE" sz="2000" b="1" dirty="0"/>
              <a:t>Linda Malmbo, </a:t>
            </a:r>
            <a:r>
              <a:rPr lang="sv-SE" sz="1900" dirty="0"/>
              <a:t>Projectpartner</a:t>
            </a:r>
          </a:p>
          <a:p>
            <a:pPr marL="0" indent="0">
              <a:buNone/>
            </a:pPr>
            <a:r>
              <a:rPr lang="sv-SE" sz="2000" b="1" dirty="0"/>
              <a:t>Jimmy Börjesson</a:t>
            </a:r>
            <a:r>
              <a:rPr lang="sv-SE" sz="1900" dirty="0"/>
              <a:t>, </a:t>
            </a:r>
            <a:r>
              <a:rPr lang="sv-SE" sz="1900" dirty="0" err="1"/>
              <a:t>Rejlers</a:t>
            </a:r>
            <a:endParaRPr lang="sv-SE" sz="1900" dirty="0"/>
          </a:p>
          <a:p>
            <a:pPr marL="0" indent="0">
              <a:buFont typeface="Arial" panose="020B0604020202020204" pitchFamily="34" charset="0"/>
              <a:buNone/>
            </a:pPr>
            <a:endParaRPr lang="sv-SE" sz="800" b="1" dirty="0"/>
          </a:p>
          <a:p>
            <a:pPr marL="0" indent="0">
              <a:buNone/>
            </a:pPr>
            <a:r>
              <a:rPr lang="sv-SE" sz="3000" b="1" dirty="0" err="1"/>
              <a:t>Recert</a:t>
            </a:r>
            <a:r>
              <a:rPr lang="sv-SE" sz="3000" b="1" dirty="0"/>
              <a:t> C </a:t>
            </a:r>
            <a:r>
              <a:rPr lang="sv-SE" sz="3000" dirty="0"/>
              <a:t>NIVÅ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sv-SE" sz="100" dirty="0"/>
          </a:p>
          <a:p>
            <a:pPr marL="0" indent="0">
              <a:buNone/>
            </a:pPr>
            <a:r>
              <a:rPr lang="sv-SE" sz="2000" b="1" dirty="0"/>
              <a:t>Jonas Hammarström, </a:t>
            </a:r>
            <a:r>
              <a:rPr lang="sv-SE" sz="1900" dirty="0"/>
              <a:t>Enskild</a:t>
            </a:r>
          </a:p>
          <a:p>
            <a:pPr marL="0" indent="0">
              <a:buNone/>
            </a:pPr>
            <a:r>
              <a:rPr lang="sv-SE" sz="2000" b="1" dirty="0"/>
              <a:t>Carl-Magnus Nilsson, </a:t>
            </a:r>
            <a:r>
              <a:rPr lang="sv-SE" sz="1900" dirty="0"/>
              <a:t>Vattenfall</a:t>
            </a:r>
          </a:p>
          <a:p>
            <a:pPr marL="0" indent="0">
              <a:buNone/>
            </a:pPr>
            <a:r>
              <a:rPr lang="sv-SE" sz="2000" b="1" dirty="0"/>
              <a:t>Jessica Söderkvist, </a:t>
            </a:r>
            <a:r>
              <a:rPr lang="sv-SE" sz="1900" dirty="0"/>
              <a:t>SHL Medical AB</a:t>
            </a:r>
          </a:p>
          <a:p>
            <a:pPr marL="0" indent="0">
              <a:buNone/>
            </a:pPr>
            <a:r>
              <a:rPr lang="sv-SE" sz="2000" b="1" dirty="0"/>
              <a:t>Camilla </a:t>
            </a:r>
            <a:r>
              <a:rPr lang="sv-SE" sz="2000" b="1" dirty="0" err="1"/>
              <a:t>Bjureland</a:t>
            </a:r>
            <a:r>
              <a:rPr lang="sv-SE" sz="2000" dirty="0"/>
              <a:t>, </a:t>
            </a:r>
            <a:r>
              <a:rPr lang="sv-SE" sz="1900" dirty="0"/>
              <a:t>PQ Projektledning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23947406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446</TotalTime>
  <Words>89</Words>
  <Application>Microsoft Office PowerPoint</Application>
  <PresentationFormat>Bredbild</PresentationFormat>
  <Paragraphs>26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CERTIFIERADE</dc:title>
  <dc:creator>Pia Lundgren</dc:creator>
  <cp:lastModifiedBy>Pia Lundgren</cp:lastModifiedBy>
  <cp:revision>19</cp:revision>
  <dcterms:created xsi:type="dcterms:W3CDTF">2022-05-19T09:21:55Z</dcterms:created>
  <dcterms:modified xsi:type="dcterms:W3CDTF">2023-03-28T10:27:08Z</dcterms:modified>
</cp:coreProperties>
</file>