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989730-A74A-4A98-84CE-5E1568041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FDFADCC-3F95-488A-9EC2-F0CC1CA5A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3E21A1-D35C-4BE6-9442-C06B192D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82544E-B758-4080-A98B-9D22A0B5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E44D09-89D5-4361-9D78-ED4BE477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033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C86398-591B-45AA-88A8-769A5E72A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376BF10-4392-44B8-89AF-F11A76C9B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5404BC-D9BA-4A10-851D-C3FF94BF5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66AB9C-BCAC-41DA-A7BA-5F1B80E2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DF821B-604B-4B02-BFBE-1F7A2E1C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38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CAE9086-360B-4710-BD63-3A2EAF436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52A0870-E45C-478D-B8F3-3E6D2B99B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42FA09-6891-4D84-8EAE-1785E200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F6D6A0-F8A9-4A3B-9E0B-507A7345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E69B7F-0355-4F72-A6C0-820A4E7A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733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B09963-D541-4EA6-9D48-5103943A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A455C0-91A7-481A-A6DA-E7E500F10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0EAA16-26FC-4537-882A-15031602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7694B2-9804-43E6-8AB4-9CB78E5B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E69CCE-A2CD-48EA-85D3-50AA87C3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06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AE1EA-1BA9-48C7-80BE-147B567C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767DA4-C8C6-4142-9AED-D2151830B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A638D7-D08E-452E-9988-5EBE5576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01C1B4-DEFA-4411-9F59-F7EA038A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BB151E-5E1C-4ED5-85D4-B3F08409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8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24BFEC-7E05-45DF-9FA0-1EB761B8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C43CC6-E805-4840-AE4C-EFC3133E7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2BFBDD8-79E4-4FCF-AE1C-51D392971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13BBF7-6586-40CC-86A8-4035FF58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15404A-ECC2-43F0-B3B7-2CFB8B90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F2851C-0123-4F2E-8A63-4E73EFC9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10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AF4928-8200-4370-9CCC-66126548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18800B-E603-4848-8FC6-8C76A275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FAB526-9DF7-408F-9D92-D5B40DE95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66C7038-3AFD-4019-B223-CA36C9356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ABC32F5-A317-489B-BFE6-F815DC1C1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75DFB4-3AC7-4EBB-8AC0-82B058F8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BA31F1F-76B9-4AE3-8BE5-7700A669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CB110D8-B8FC-4B41-AC16-12EB4B84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463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5003BB-9668-4AF0-943D-CC7FCC58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9E69806-3F92-4931-B873-1A16F6D7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9B09D3C-600E-40BA-B650-B63992AF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BA7449E-7CEC-45C2-89D1-526631DD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3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09468E-04CE-4C02-9FCF-7C2080E47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B7998F0-8DF1-4EA1-A469-080BF5A4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93E0819-16B2-4D33-BB2E-AFCCB7EE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7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DFBF27-2857-4708-8F67-350640E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5071EF-58B6-4C1D-ACB4-8AA8D9235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550C8A-2045-4C38-B51E-D02D02F42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EB40758-6DA7-4D26-A423-3FFA6BF7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FABBFD8-52FF-4754-A317-C0D44378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85E56D-5D93-47C8-BB57-870FC260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76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41E4F-98FD-4987-BB90-449138240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AFCB600-8918-430F-9A69-157BC8A1E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F0A122-73D7-4A2D-93A4-96DFF7E51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D371CC-BCDF-4539-AC65-D9E39133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243E3B-76AA-4EBC-9537-88D525B3F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1819099-6B50-4E6C-86EE-32E1CAD3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02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0FB651-D44B-4BDC-954C-807BF5F98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85D4EF-2B7B-40D9-A060-48726DD3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658139-A795-4609-8743-D4EDBD07F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A9E9-D0F9-4080-BC06-B1A74980F739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D2E9CF-60FF-4EC0-AEEF-0E37E0689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4815A1-73F5-40BE-A0B4-3EF1A7FF1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571E-65B4-4A50-A358-FE3498770B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88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DACC7D0-3A3C-44AA-AA71-F68EC47D6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686" y="1302903"/>
            <a:ext cx="5196079" cy="50514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3000" b="1" dirty="0"/>
              <a:t>B </a:t>
            </a:r>
            <a:r>
              <a:rPr lang="sv-SE" sz="3000" dirty="0"/>
              <a:t>NIVÅ</a:t>
            </a:r>
          </a:p>
          <a:p>
            <a:pPr marL="0" indent="0">
              <a:buNone/>
            </a:pPr>
            <a:r>
              <a:rPr lang="sv-SE" sz="2200" b="1" dirty="0"/>
              <a:t>Jimmy Edman</a:t>
            </a:r>
            <a:r>
              <a:rPr lang="sv-SE" sz="2000" dirty="0"/>
              <a:t>, </a:t>
            </a:r>
            <a:r>
              <a:rPr lang="sv-SE" sz="2100" dirty="0" err="1"/>
              <a:t>Afry</a:t>
            </a:r>
            <a:endParaRPr lang="sv-SE" sz="2100" dirty="0"/>
          </a:p>
          <a:p>
            <a:pPr marL="0" indent="0">
              <a:buNone/>
            </a:pPr>
            <a:r>
              <a:rPr lang="sv-SE" sz="2200" b="1" dirty="0"/>
              <a:t>Per-Olof Eurenius</a:t>
            </a:r>
            <a:r>
              <a:rPr lang="sv-SE" sz="2000" dirty="0"/>
              <a:t>, </a:t>
            </a:r>
            <a:r>
              <a:rPr lang="sv-SE" sz="2100" dirty="0" err="1"/>
              <a:t>Systar</a:t>
            </a:r>
            <a:r>
              <a:rPr lang="sv-SE" sz="2100" dirty="0"/>
              <a:t> AB</a:t>
            </a:r>
          </a:p>
          <a:p>
            <a:pPr marL="0" indent="0">
              <a:buNone/>
            </a:pPr>
            <a:r>
              <a:rPr lang="sv-SE" sz="2200" b="1" dirty="0"/>
              <a:t>Tobias </a:t>
            </a:r>
            <a:r>
              <a:rPr lang="sv-SE" sz="2200" b="1" dirty="0" err="1"/>
              <a:t>Pelicano</a:t>
            </a:r>
            <a:r>
              <a:rPr lang="sv-SE" sz="2000" dirty="0"/>
              <a:t>, </a:t>
            </a:r>
            <a:r>
              <a:rPr lang="sv-SE" sz="2100" dirty="0"/>
              <a:t>Stockholm Exergi </a:t>
            </a:r>
          </a:p>
          <a:p>
            <a:pPr marL="0" indent="0">
              <a:buNone/>
            </a:pPr>
            <a:r>
              <a:rPr lang="sv-SE" sz="2200" b="1" dirty="0"/>
              <a:t>Ted Svensson</a:t>
            </a:r>
            <a:r>
              <a:rPr lang="sv-SE" sz="2200" dirty="0"/>
              <a:t>, Astrazeneca</a:t>
            </a:r>
          </a:p>
          <a:p>
            <a:pPr marL="0" indent="0">
              <a:buNone/>
            </a:pPr>
            <a:endParaRPr lang="sv-SE" sz="2200" dirty="0"/>
          </a:p>
          <a:p>
            <a:pPr marL="0" indent="0">
              <a:buNone/>
            </a:pPr>
            <a:r>
              <a:rPr lang="sv-SE" sz="3000" b="1" dirty="0" err="1"/>
              <a:t>Recert</a:t>
            </a:r>
            <a:r>
              <a:rPr lang="sv-SE" sz="3000" b="1" dirty="0"/>
              <a:t> B </a:t>
            </a:r>
            <a:r>
              <a:rPr lang="sv-SE" sz="3000" dirty="0"/>
              <a:t>NIVÅ</a:t>
            </a:r>
          </a:p>
          <a:p>
            <a:pPr marL="0" indent="0">
              <a:buNone/>
            </a:pPr>
            <a:endParaRPr lang="sv-SE" sz="100" dirty="0"/>
          </a:p>
          <a:p>
            <a:pPr marL="0" indent="0">
              <a:buNone/>
            </a:pPr>
            <a:r>
              <a:rPr lang="sv-SE" sz="2200" b="1" dirty="0"/>
              <a:t>Martin Stenmark</a:t>
            </a:r>
            <a:r>
              <a:rPr lang="sv-SE" sz="2000" dirty="0"/>
              <a:t>, </a:t>
            </a:r>
            <a:r>
              <a:rPr lang="sv-SE" sz="2100" dirty="0" err="1"/>
              <a:t>Maquest</a:t>
            </a:r>
            <a:r>
              <a:rPr lang="sv-SE" sz="2100" dirty="0"/>
              <a:t> </a:t>
            </a:r>
            <a:r>
              <a:rPr lang="sv-SE" sz="2100" dirty="0" err="1"/>
              <a:t>critical</a:t>
            </a:r>
            <a:r>
              <a:rPr lang="sv-SE" sz="2100" dirty="0"/>
              <a:t> </a:t>
            </a:r>
            <a:r>
              <a:rPr lang="sv-SE" sz="2100" dirty="0" err="1"/>
              <a:t>care</a:t>
            </a:r>
            <a:r>
              <a:rPr lang="sv-SE" sz="2100" dirty="0"/>
              <a:t> AB</a:t>
            </a:r>
          </a:p>
          <a:p>
            <a:pPr marL="0" indent="0">
              <a:buNone/>
            </a:pPr>
            <a:r>
              <a:rPr lang="sv-SE" sz="2200" b="1" dirty="0"/>
              <a:t>Bart van </a:t>
            </a:r>
            <a:r>
              <a:rPr lang="sv-SE" sz="2200" b="1" dirty="0" err="1"/>
              <a:t>Odijk</a:t>
            </a:r>
            <a:r>
              <a:rPr lang="sv-SE" sz="2000" dirty="0"/>
              <a:t>, </a:t>
            </a:r>
            <a:r>
              <a:rPr lang="sv-SE" sz="2100" dirty="0"/>
              <a:t>Rosenqvist Entreprenad AB</a:t>
            </a:r>
          </a:p>
          <a:p>
            <a:pPr marL="0" indent="0">
              <a:buNone/>
            </a:pPr>
            <a:endParaRPr lang="sv-SE" sz="3000" b="1" dirty="0"/>
          </a:p>
          <a:p>
            <a:pPr marL="0" indent="0">
              <a:buNone/>
            </a:pPr>
            <a:r>
              <a:rPr lang="sv-SE" sz="3000" b="1" dirty="0" err="1"/>
              <a:t>Recert</a:t>
            </a:r>
            <a:r>
              <a:rPr lang="sv-SE" sz="3000" b="1" dirty="0"/>
              <a:t> D </a:t>
            </a:r>
            <a:r>
              <a:rPr lang="sv-SE" sz="3000" dirty="0"/>
              <a:t>NIVÅ</a:t>
            </a:r>
          </a:p>
          <a:p>
            <a:pPr marL="0" indent="0">
              <a:buNone/>
            </a:pPr>
            <a:r>
              <a:rPr lang="sv-SE" sz="2200" b="1" dirty="0"/>
              <a:t>Ewa </a:t>
            </a:r>
            <a:r>
              <a:rPr lang="sv-SE" sz="2200" b="1" dirty="0" err="1"/>
              <a:t>Wächter</a:t>
            </a:r>
            <a:r>
              <a:rPr lang="sv-SE" sz="2400" dirty="0"/>
              <a:t>, </a:t>
            </a:r>
            <a:r>
              <a:rPr lang="sv-SE" sz="2100" dirty="0"/>
              <a:t>Volvo Cars</a:t>
            </a: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20F608C-0EA1-4662-B1C3-0CFF88680F71}"/>
              </a:ext>
            </a:extLst>
          </p:cNvPr>
          <p:cNvSpPr/>
          <p:nvPr/>
        </p:nvSpPr>
        <p:spPr>
          <a:xfrm>
            <a:off x="321564" y="379574"/>
            <a:ext cx="103757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IPMA CERTIFIERADE</a:t>
            </a:r>
          </a:p>
        </p:txBody>
      </p:sp>
      <p:sp>
        <p:nvSpPr>
          <p:cNvPr id="8" name="Platshållare för innehåll 5">
            <a:extLst>
              <a:ext uri="{FF2B5EF4-FFF2-40B4-BE49-F238E27FC236}">
                <a16:creationId xmlns:a16="http://schemas.microsoft.com/office/drawing/2014/main" id="{969108D6-B89C-4BDA-951A-B7E9D216DBC0}"/>
              </a:ext>
            </a:extLst>
          </p:cNvPr>
          <p:cNvSpPr txBox="1">
            <a:spLocks/>
          </p:cNvSpPr>
          <p:nvPr/>
        </p:nvSpPr>
        <p:spPr>
          <a:xfrm>
            <a:off x="6296006" y="1302904"/>
            <a:ext cx="5196078" cy="4913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3000" b="1" dirty="0"/>
              <a:t>C </a:t>
            </a:r>
            <a:r>
              <a:rPr lang="sv-SE" sz="3000" dirty="0"/>
              <a:t>NIVÅ</a:t>
            </a:r>
          </a:p>
          <a:p>
            <a:pPr marL="0" indent="0">
              <a:buNone/>
            </a:pPr>
            <a:r>
              <a:rPr lang="sv-SE" sz="2000" b="1" dirty="0" err="1"/>
              <a:t>Fabiana</a:t>
            </a:r>
            <a:r>
              <a:rPr lang="sv-SE" sz="2000" b="1" dirty="0"/>
              <a:t> </a:t>
            </a:r>
            <a:r>
              <a:rPr lang="sv-SE" sz="2000" b="1" dirty="0" err="1"/>
              <a:t>Hyle</a:t>
            </a:r>
            <a:r>
              <a:rPr lang="sv-SE" sz="2100" b="1" dirty="0"/>
              <a:t>, </a:t>
            </a:r>
            <a:r>
              <a:rPr lang="sv-SE" sz="1900" dirty="0"/>
              <a:t>Plant Vision AB</a:t>
            </a:r>
          </a:p>
          <a:p>
            <a:pPr marL="0" indent="0">
              <a:buNone/>
            </a:pPr>
            <a:r>
              <a:rPr lang="sv-SE" sz="2000" b="1" dirty="0"/>
              <a:t>Johanna Eliasson</a:t>
            </a:r>
            <a:r>
              <a:rPr lang="sv-SE" sz="2200" b="1" dirty="0"/>
              <a:t>, </a:t>
            </a:r>
            <a:r>
              <a:rPr lang="sv-SE" sz="1900" dirty="0" err="1"/>
              <a:t>Effektomera</a:t>
            </a:r>
            <a:endParaRPr lang="sv-SE" sz="1900" dirty="0"/>
          </a:p>
          <a:p>
            <a:pPr marL="0" indent="0">
              <a:buNone/>
            </a:pPr>
            <a:r>
              <a:rPr lang="sv-SE" sz="2000" b="1" dirty="0"/>
              <a:t>Linda Malmbo, </a:t>
            </a:r>
            <a:r>
              <a:rPr lang="sv-SE" sz="1900" dirty="0"/>
              <a:t>Projectpartner</a:t>
            </a:r>
          </a:p>
          <a:p>
            <a:pPr marL="0" indent="0">
              <a:buNone/>
            </a:pPr>
            <a:r>
              <a:rPr lang="sv-SE" sz="2000" b="1" dirty="0"/>
              <a:t>Jimmy Börjesson</a:t>
            </a:r>
            <a:r>
              <a:rPr lang="sv-SE" sz="1900" dirty="0"/>
              <a:t>, </a:t>
            </a:r>
            <a:r>
              <a:rPr lang="sv-SE" sz="1900" dirty="0" err="1"/>
              <a:t>Rejlers</a:t>
            </a:r>
            <a:endParaRPr lang="sv-SE" sz="19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800" b="1" dirty="0"/>
          </a:p>
          <a:p>
            <a:pPr marL="0" indent="0">
              <a:buNone/>
            </a:pPr>
            <a:r>
              <a:rPr lang="sv-SE" sz="3000" b="1" dirty="0" err="1"/>
              <a:t>Recert</a:t>
            </a:r>
            <a:r>
              <a:rPr lang="sv-SE" sz="3000" b="1" dirty="0"/>
              <a:t> C </a:t>
            </a:r>
            <a:r>
              <a:rPr lang="sv-SE" sz="3000" dirty="0"/>
              <a:t>NIVÅ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00" dirty="0"/>
          </a:p>
          <a:p>
            <a:pPr marL="0" indent="0">
              <a:buNone/>
            </a:pPr>
            <a:r>
              <a:rPr lang="sv-SE" sz="2000" b="1" dirty="0"/>
              <a:t>Jonas Hammarström, </a:t>
            </a:r>
            <a:r>
              <a:rPr lang="sv-SE" sz="1900" dirty="0"/>
              <a:t>Enskild</a:t>
            </a:r>
          </a:p>
          <a:p>
            <a:pPr marL="0" indent="0">
              <a:buNone/>
            </a:pPr>
            <a:r>
              <a:rPr lang="sv-SE" sz="2000" b="1" dirty="0"/>
              <a:t>Carl-Magnus Nilsson, </a:t>
            </a:r>
            <a:r>
              <a:rPr lang="sv-SE" sz="1900" dirty="0"/>
              <a:t>Vattenfall</a:t>
            </a:r>
          </a:p>
          <a:p>
            <a:pPr marL="0" indent="0">
              <a:buNone/>
            </a:pPr>
            <a:r>
              <a:rPr lang="sv-SE" sz="2000" b="1" dirty="0"/>
              <a:t>Jessica Söderkvist, </a:t>
            </a:r>
            <a:r>
              <a:rPr lang="sv-SE" sz="1900" dirty="0"/>
              <a:t>SHL Medical AB</a:t>
            </a:r>
          </a:p>
          <a:p>
            <a:pPr marL="0" indent="0">
              <a:buNone/>
            </a:pPr>
            <a:r>
              <a:rPr lang="sv-SE" sz="2000" b="1" dirty="0"/>
              <a:t>Camilla </a:t>
            </a:r>
            <a:r>
              <a:rPr lang="sv-SE" sz="2000" b="1" dirty="0" err="1"/>
              <a:t>Bjureland</a:t>
            </a:r>
            <a:r>
              <a:rPr lang="sv-SE" sz="2000" dirty="0"/>
              <a:t>, </a:t>
            </a:r>
            <a:r>
              <a:rPr lang="sv-SE" sz="1900" dirty="0"/>
              <a:t>PQ Projektledning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9474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89</Words>
  <Application>Microsoft Office PowerPoint</Application>
  <PresentationFormat>Bredbild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CERTIFIERADE</dc:title>
  <dc:creator>Pia Lundgren</dc:creator>
  <cp:lastModifiedBy>Pia Lundgren</cp:lastModifiedBy>
  <cp:revision>19</cp:revision>
  <dcterms:created xsi:type="dcterms:W3CDTF">2022-05-19T09:21:55Z</dcterms:created>
  <dcterms:modified xsi:type="dcterms:W3CDTF">2023-03-28T10:27:08Z</dcterms:modified>
</cp:coreProperties>
</file>