
<file path=[Content_Types].xml><?xml version="1.0" encoding="utf-8"?>
<Types xmlns="http://schemas.openxmlformats.org/package/2006/content-types">
  <Default Extension="xml" ContentType="application/xml"/>
  <Default Extension="jpeg" ContentType="image/jpeg"/>
  <Default Extension="jpg" ContentType="image/jpeg"/>
  <Default Extension="emf" ContentType="image/x-emf"/>
  <Default Extension="rels" ContentType="application/vnd.openxmlformats-package.relationships+xml"/>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ags/tag1.xml" ContentType="application/vnd.openxmlformats-officedocument.presentationml.tags+xml"/>
  <Override PartName="/ppt/tags/tag2.xml" ContentType="application/vnd.openxmlformats-officedocument.presentationml.tags+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comments/comment1.xml" ContentType="application/vnd.openxmlformats-officedocument.presentationml.comment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6" r:id="rId2"/>
  </p:sldMasterIdLst>
  <p:notesMasterIdLst>
    <p:notesMasterId r:id="rId28"/>
  </p:notesMasterIdLst>
  <p:handoutMasterIdLst>
    <p:handoutMasterId r:id="rId29"/>
  </p:handoutMasterIdLst>
  <p:sldIdLst>
    <p:sldId id="256" r:id="rId3"/>
    <p:sldId id="275" r:id="rId4"/>
    <p:sldId id="258" r:id="rId5"/>
    <p:sldId id="277" r:id="rId6"/>
    <p:sldId id="276" r:id="rId7"/>
    <p:sldId id="285" r:id="rId8"/>
    <p:sldId id="281" r:id="rId9"/>
    <p:sldId id="280" r:id="rId10"/>
    <p:sldId id="286" r:id="rId11"/>
    <p:sldId id="287" r:id="rId12"/>
    <p:sldId id="259" r:id="rId13"/>
    <p:sldId id="261" r:id="rId14"/>
    <p:sldId id="263" r:id="rId15"/>
    <p:sldId id="269" r:id="rId16"/>
    <p:sldId id="267" r:id="rId17"/>
    <p:sldId id="283" r:id="rId18"/>
    <p:sldId id="270" r:id="rId19"/>
    <p:sldId id="288" r:id="rId20"/>
    <p:sldId id="289" r:id="rId21"/>
    <p:sldId id="290" r:id="rId22"/>
    <p:sldId id="265" r:id="rId23"/>
    <p:sldId id="272" r:id="rId24"/>
    <p:sldId id="271" r:id="rId25"/>
    <p:sldId id="273" r:id="rId26"/>
    <p:sldId id="284" r:id="rId27"/>
  </p:sldIdLst>
  <p:sldSz cx="9144000" cy="5143500" type="screen16x9"/>
  <p:notesSz cx="6799263" cy="9929813"/>
  <p:defaultText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15:clr>
            <a:srgbClr val="A4A3A4"/>
          </p15:clr>
        </p15:guide>
        <p15:guide id="2">
          <p15:clr>
            <a:srgbClr val="A4A3A4"/>
          </p15:clr>
        </p15:guide>
      </p15:sldGuideLst>
    </p:ext>
    <p:ext uri="{2D200454-40CA-4A62-9FC3-DE9A4176ACB9}">
      <p15:notesGuideLst xmlns:p15="http://schemas.microsoft.com/office/powerpoint/2012/main" xmlns="">
        <p15:guide id="1" orient="horz" pos="3128" userDrawn="1">
          <p15:clr>
            <a:srgbClr val="A4A3A4"/>
          </p15:clr>
        </p15:guide>
        <p15:guide id="2" pos="2142"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ossberg Maritha" initials="MM" lastIdx="33" clrIdx="0">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0E345D"/>
    <a:srgbClr val="116A9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llanmörkt format 2 - Dekorfärg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llanmörkt forma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981" autoAdjust="0"/>
    <p:restoredTop sz="94660"/>
  </p:normalViewPr>
  <p:slideViewPr>
    <p:cSldViewPr snapToGrid="0" showGuides="1">
      <p:cViewPr varScale="1">
        <p:scale>
          <a:sx n="208" d="100"/>
          <a:sy n="208" d="100"/>
        </p:scale>
        <p:origin x="-216" y="-112"/>
      </p:cViewPr>
      <p:guideLst>
        <p:guide orient="horz"/>
        <p:guide/>
      </p:guideLst>
    </p:cSldViewPr>
  </p:slideViewPr>
  <p:notesTextViewPr>
    <p:cViewPr>
      <p:scale>
        <a:sx n="1" d="1"/>
        <a:sy n="1" d="1"/>
      </p:scale>
      <p:origin x="0" y="0"/>
    </p:cViewPr>
  </p:notesTextViewPr>
  <p:sorterViewPr>
    <p:cViewPr>
      <p:scale>
        <a:sx n="100" d="100"/>
        <a:sy n="100" d="100"/>
      </p:scale>
      <p:origin x="0" y="0"/>
    </p:cViewPr>
  </p:sorterViewPr>
  <p:notesViewPr>
    <p:cSldViewPr snapToGrid="0" showGuides="1">
      <p:cViewPr varScale="1">
        <p:scale>
          <a:sx n="123" d="100"/>
          <a:sy n="123" d="100"/>
        </p:scale>
        <p:origin x="-4884" y="-96"/>
      </p:cViewPr>
      <p:guideLst>
        <p:guide orient="horz" pos="3128"/>
        <p:guide pos="2142"/>
      </p:guideLst>
    </p:cSldViewPr>
  </p:notesViewPr>
  <p:gridSpacing cx="72008" cy="72008"/>
</p:viewPr>
</file>

<file path=ppt/_rels/presentation.xml.rels><?xml version="1.0" encoding="UTF-8" standalone="yes"?>
<Relationships xmlns="http://schemas.openxmlformats.org/package/2006/relationships"><Relationship Id="rId20" Type="http://schemas.openxmlformats.org/officeDocument/2006/relationships/slide" Target="slides/slide18.xml"/><Relationship Id="rId21" Type="http://schemas.openxmlformats.org/officeDocument/2006/relationships/slide" Target="slides/slide19.xml"/><Relationship Id="rId22" Type="http://schemas.openxmlformats.org/officeDocument/2006/relationships/slide" Target="slides/slide20.xml"/><Relationship Id="rId23" Type="http://schemas.openxmlformats.org/officeDocument/2006/relationships/slide" Target="slides/slide21.xml"/><Relationship Id="rId24" Type="http://schemas.openxmlformats.org/officeDocument/2006/relationships/slide" Target="slides/slide22.xml"/><Relationship Id="rId25" Type="http://schemas.openxmlformats.org/officeDocument/2006/relationships/slide" Target="slides/slide23.xml"/><Relationship Id="rId26" Type="http://schemas.openxmlformats.org/officeDocument/2006/relationships/slide" Target="slides/slide24.xml"/><Relationship Id="rId27" Type="http://schemas.openxmlformats.org/officeDocument/2006/relationships/slide" Target="slides/slide25.xml"/><Relationship Id="rId28" Type="http://schemas.openxmlformats.org/officeDocument/2006/relationships/notesMaster" Target="notesMasters/notesMaster1.xml"/><Relationship Id="rId29" Type="http://schemas.openxmlformats.org/officeDocument/2006/relationships/handoutMaster" Target="handoutMasters/handoutMaster1.xml"/><Relationship Id="rId1" Type="http://schemas.openxmlformats.org/officeDocument/2006/relationships/slideMaster" Target="slideMasters/slideMaster1.xml"/><Relationship Id="rId2" Type="http://schemas.openxmlformats.org/officeDocument/2006/relationships/slideMaster" Target="slideMasters/slideMaster2.xml"/><Relationship Id="rId3" Type="http://schemas.openxmlformats.org/officeDocument/2006/relationships/slide" Target="slides/slide1.xml"/><Relationship Id="rId4" Type="http://schemas.openxmlformats.org/officeDocument/2006/relationships/slide" Target="slides/slide2.xml"/><Relationship Id="rId5" Type="http://schemas.openxmlformats.org/officeDocument/2006/relationships/slide" Target="slides/slide3.xml"/><Relationship Id="rId30" Type="http://schemas.openxmlformats.org/officeDocument/2006/relationships/printerSettings" Target="printerSettings/printerSettings1.bin"/><Relationship Id="rId31" Type="http://schemas.openxmlformats.org/officeDocument/2006/relationships/commentAuthors" Target="commentAuthors.xml"/><Relationship Id="rId32" Type="http://schemas.openxmlformats.org/officeDocument/2006/relationships/presProps" Target="presProps.xml"/><Relationship Id="rId9" Type="http://schemas.openxmlformats.org/officeDocument/2006/relationships/slide" Target="slides/slide7.xml"/><Relationship Id="rId6" Type="http://schemas.openxmlformats.org/officeDocument/2006/relationships/slide" Target="slides/slide4.xml"/><Relationship Id="rId7" Type="http://schemas.openxmlformats.org/officeDocument/2006/relationships/slide" Target="slides/slide5.xml"/><Relationship Id="rId8" Type="http://schemas.openxmlformats.org/officeDocument/2006/relationships/slide" Target="slides/slide6.xml"/><Relationship Id="rId33" Type="http://schemas.openxmlformats.org/officeDocument/2006/relationships/viewProps" Target="viewProps.xml"/><Relationship Id="rId34" Type="http://schemas.openxmlformats.org/officeDocument/2006/relationships/theme" Target="theme/theme1.xml"/><Relationship Id="rId35" Type="http://schemas.openxmlformats.org/officeDocument/2006/relationships/tableStyles" Target="tableStyles.xml"/><Relationship Id="rId10" Type="http://schemas.openxmlformats.org/officeDocument/2006/relationships/slide" Target="slides/slide8.xml"/><Relationship Id="rId11" Type="http://schemas.openxmlformats.org/officeDocument/2006/relationships/slide" Target="slides/slide9.xml"/><Relationship Id="rId12" Type="http://schemas.openxmlformats.org/officeDocument/2006/relationships/slide" Target="slides/slide10.xml"/><Relationship Id="rId13" Type="http://schemas.openxmlformats.org/officeDocument/2006/relationships/slide" Target="slides/slide11.xml"/><Relationship Id="rId14" Type="http://schemas.openxmlformats.org/officeDocument/2006/relationships/slide" Target="slides/slide12.xml"/><Relationship Id="rId15" Type="http://schemas.openxmlformats.org/officeDocument/2006/relationships/slide" Target="slides/slide13.xml"/><Relationship Id="rId16" Type="http://schemas.openxmlformats.org/officeDocument/2006/relationships/slide" Target="slides/slide14.xml"/><Relationship Id="rId17" Type="http://schemas.openxmlformats.org/officeDocument/2006/relationships/slide" Target="slides/slide15.xml"/><Relationship Id="rId18" Type="http://schemas.openxmlformats.org/officeDocument/2006/relationships/slide" Target="slides/slide16.xml"/><Relationship Id="rId19" Type="http://schemas.openxmlformats.org/officeDocument/2006/relationships/slide" Target="slides/slide17.xml"/></Relationships>
</file>

<file path=ppt/comments/comment1.xml><?xml version="1.0" encoding="utf-8"?>
<p:cmLst xmlns:a="http://schemas.openxmlformats.org/drawingml/2006/main" xmlns:r="http://schemas.openxmlformats.org/officeDocument/2006/relationships" xmlns:p="http://schemas.openxmlformats.org/presentationml/2006/main">
  <p:cm authorId="1" dt="2016-03-11T15:11:52.326" idx="33">
    <p:pos x="10" y="10"/>
    <p:text>Har lagt till: ..." som är ett ekonomiskt begrepp".</p:text>
    <p:extLst>
      <p:ext uri="{C676402C-5697-4E1C-873F-D02D1690AC5C}">
        <p15:threadingInfo xmlns:p15="http://schemas.microsoft.com/office/powerpoint/2012/main" timeZoneBias="-60"/>
      </p:ext>
    </p:extLst>
  </p:cm>
</p:cmLst>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F0E882A-B771-4A4D-AA0D-57CF1930AE65}" type="doc">
      <dgm:prSet loTypeId="urn:microsoft.com/office/officeart/2005/8/layout/orgChart1" loCatId="hierarchy" qsTypeId="urn:microsoft.com/office/officeart/2005/8/quickstyle/simple1" qsCatId="simple" csTypeId="urn:microsoft.com/office/officeart/2005/8/colors/accent1_2" csCatId="accent1" phldr="1"/>
      <dgm:spPr/>
      <dgm:t>
        <a:bodyPr/>
        <a:lstStyle/>
        <a:p>
          <a:endParaRPr lang="sv-SE"/>
        </a:p>
      </dgm:t>
    </dgm:pt>
    <dgm:pt modelId="{AB94C7E5-BF87-4888-B0A0-E30C9D2E18F8}">
      <dgm:prSet phldrT="[Text]" custT="1"/>
      <dgm:spPr>
        <a:solidFill>
          <a:schemeClr val="tx2"/>
        </a:solidFill>
      </dgm:spPr>
      <dgm:t>
        <a:bodyPr/>
        <a:lstStyle/>
        <a:p>
          <a:r>
            <a:rPr lang="sv-SE" sz="1000" dirty="0" smtClean="0"/>
            <a:t>Teknik- och Processutveckling (T)</a:t>
          </a:r>
        </a:p>
      </dgm:t>
    </dgm:pt>
    <dgm:pt modelId="{F60B6CF7-C53B-49ED-849F-9A2914341A34}" type="parTrans" cxnId="{A60BF123-B5DB-46B1-81F7-DC3E5E42BFD2}">
      <dgm:prSet/>
      <dgm:spPr/>
      <dgm:t>
        <a:bodyPr/>
        <a:lstStyle/>
        <a:p>
          <a:endParaRPr lang="sv-SE"/>
        </a:p>
      </dgm:t>
    </dgm:pt>
    <dgm:pt modelId="{9C89A79A-6584-49CE-AF95-1BB2ACA68B99}" type="sibTrans" cxnId="{A60BF123-B5DB-46B1-81F7-DC3E5E42BFD2}">
      <dgm:prSet/>
      <dgm:spPr/>
      <dgm:t>
        <a:bodyPr/>
        <a:lstStyle/>
        <a:p>
          <a:endParaRPr lang="sv-SE"/>
        </a:p>
      </dgm:t>
    </dgm:pt>
    <dgm:pt modelId="{6CC2AE83-1D21-4523-854F-63BFB1D2337D}" type="asst">
      <dgm:prSet phldrT="[Text]" custT="1"/>
      <dgm:spPr>
        <a:solidFill>
          <a:schemeClr val="bg2">
            <a:lumMod val="50000"/>
          </a:schemeClr>
        </a:solidFill>
      </dgm:spPr>
      <dgm:t>
        <a:bodyPr/>
        <a:lstStyle/>
        <a:p>
          <a:r>
            <a:rPr lang="sv-SE" sz="1000" dirty="0" smtClean="0"/>
            <a:t>HR</a:t>
          </a:r>
        </a:p>
      </dgm:t>
    </dgm:pt>
    <dgm:pt modelId="{5BCC9371-B73F-4075-9BC4-55157270A5E4}" type="parTrans" cxnId="{DAF7CAB7-F368-4638-B4A6-79BCFCB14863}">
      <dgm:prSet/>
      <dgm:spPr>
        <a:ln>
          <a:solidFill>
            <a:schemeClr val="bg2">
              <a:lumMod val="50000"/>
            </a:schemeClr>
          </a:solidFill>
          <a:prstDash val="sysDash"/>
        </a:ln>
      </dgm:spPr>
      <dgm:t>
        <a:bodyPr/>
        <a:lstStyle/>
        <a:p>
          <a:endParaRPr lang="sv-SE"/>
        </a:p>
      </dgm:t>
    </dgm:pt>
    <dgm:pt modelId="{CA0364FE-DDFC-4C64-A927-95D85E1C048A}" type="sibTrans" cxnId="{DAF7CAB7-F368-4638-B4A6-79BCFCB14863}">
      <dgm:prSet/>
      <dgm:spPr/>
      <dgm:t>
        <a:bodyPr/>
        <a:lstStyle/>
        <a:p>
          <a:endParaRPr lang="sv-SE"/>
        </a:p>
      </dgm:t>
    </dgm:pt>
    <dgm:pt modelId="{42FF8EA4-2800-4249-9ABB-27DE210F242F}">
      <dgm:prSet phldrT="[Text]" custT="1"/>
      <dgm:spPr>
        <a:solidFill>
          <a:schemeClr val="tx2"/>
        </a:solidFill>
      </dgm:spPr>
      <dgm:t>
        <a:bodyPr/>
        <a:lstStyle/>
        <a:p>
          <a:r>
            <a:rPr lang="sv-SE" sz="900" dirty="0" smtClean="0"/>
            <a:t>Prospektering (TX)</a:t>
          </a:r>
        </a:p>
        <a:p>
          <a:endParaRPr lang="sv-SE" sz="900" dirty="0" smtClean="0"/>
        </a:p>
      </dgm:t>
    </dgm:pt>
    <dgm:pt modelId="{B489C940-C159-4C48-B109-7EDC5A4CD7B8}" type="parTrans" cxnId="{B0E82A37-5A42-4D03-AE8A-B62C68285814}">
      <dgm:prSet/>
      <dgm:spPr>
        <a:ln>
          <a:solidFill>
            <a:schemeClr val="tx2"/>
          </a:solidFill>
        </a:ln>
      </dgm:spPr>
      <dgm:t>
        <a:bodyPr/>
        <a:lstStyle/>
        <a:p>
          <a:endParaRPr lang="sv-SE"/>
        </a:p>
      </dgm:t>
    </dgm:pt>
    <dgm:pt modelId="{585516EF-3F98-43DB-82EA-A72B10E64267}" type="sibTrans" cxnId="{B0E82A37-5A42-4D03-AE8A-B62C68285814}">
      <dgm:prSet/>
      <dgm:spPr/>
      <dgm:t>
        <a:bodyPr/>
        <a:lstStyle/>
        <a:p>
          <a:endParaRPr lang="sv-SE"/>
        </a:p>
      </dgm:t>
    </dgm:pt>
    <dgm:pt modelId="{C92F8271-1987-4B3F-A8A9-146DE70C7FAA}">
      <dgm:prSet phldrT="[Text]" custT="1"/>
      <dgm:spPr>
        <a:solidFill>
          <a:schemeClr val="tx2"/>
        </a:solidFill>
      </dgm:spPr>
      <dgm:t>
        <a:bodyPr/>
        <a:lstStyle/>
        <a:p>
          <a:r>
            <a:rPr lang="sv-SE" sz="900" dirty="0" smtClean="0"/>
            <a:t>Gruvteknik (TG)</a:t>
          </a:r>
        </a:p>
        <a:p>
          <a:endParaRPr lang="sv-SE" sz="900" dirty="0" smtClean="0"/>
        </a:p>
      </dgm:t>
    </dgm:pt>
    <dgm:pt modelId="{6303F666-1C75-4B4D-9D7D-FBD56BA80C21}" type="parTrans" cxnId="{4D5AF7D7-F651-46F5-8B1E-C47C17B1A390}">
      <dgm:prSet/>
      <dgm:spPr>
        <a:ln>
          <a:solidFill>
            <a:schemeClr val="tx2"/>
          </a:solidFill>
        </a:ln>
      </dgm:spPr>
      <dgm:t>
        <a:bodyPr/>
        <a:lstStyle/>
        <a:p>
          <a:endParaRPr lang="sv-SE"/>
        </a:p>
      </dgm:t>
    </dgm:pt>
    <dgm:pt modelId="{618C5711-68FC-403B-8ADB-A0F43D5EF5D0}" type="sibTrans" cxnId="{4D5AF7D7-F651-46F5-8B1E-C47C17B1A390}">
      <dgm:prSet/>
      <dgm:spPr/>
      <dgm:t>
        <a:bodyPr/>
        <a:lstStyle/>
        <a:p>
          <a:endParaRPr lang="sv-SE"/>
        </a:p>
      </dgm:t>
    </dgm:pt>
    <dgm:pt modelId="{E9A33090-E000-4E23-9174-0CC994C7007E}">
      <dgm:prSet phldrT="[Text]" custT="1"/>
      <dgm:spPr>
        <a:solidFill>
          <a:schemeClr val="tx2"/>
        </a:solidFill>
      </dgm:spPr>
      <dgm:t>
        <a:bodyPr/>
        <a:lstStyle/>
        <a:p>
          <a:r>
            <a:rPr lang="sv-SE" sz="900" dirty="0" smtClean="0"/>
            <a:t>Produktionsutveckling (TP)</a:t>
          </a:r>
        </a:p>
        <a:p>
          <a:endParaRPr lang="sv-SE" sz="900" dirty="0" smtClean="0"/>
        </a:p>
      </dgm:t>
    </dgm:pt>
    <dgm:pt modelId="{5B1C6305-DC45-46A4-AFB6-52F6340616F5}" type="parTrans" cxnId="{3AE5C01F-CCA8-4C77-BF6D-89CFA493DD3E}">
      <dgm:prSet/>
      <dgm:spPr>
        <a:ln>
          <a:solidFill>
            <a:schemeClr val="tx2"/>
          </a:solidFill>
        </a:ln>
      </dgm:spPr>
      <dgm:t>
        <a:bodyPr/>
        <a:lstStyle/>
        <a:p>
          <a:endParaRPr lang="sv-SE"/>
        </a:p>
      </dgm:t>
    </dgm:pt>
    <dgm:pt modelId="{F2B81CD9-68D0-4CA7-A04F-F54517DD4A6B}" type="sibTrans" cxnId="{3AE5C01F-CCA8-4C77-BF6D-89CFA493DD3E}">
      <dgm:prSet/>
      <dgm:spPr/>
      <dgm:t>
        <a:bodyPr/>
        <a:lstStyle/>
        <a:p>
          <a:endParaRPr lang="sv-SE"/>
        </a:p>
      </dgm:t>
    </dgm:pt>
    <dgm:pt modelId="{CC53858B-6FDD-42E8-8477-291D2C944D03}" type="asst">
      <dgm:prSet custT="1"/>
      <dgm:spPr>
        <a:solidFill>
          <a:schemeClr val="tx2"/>
        </a:solidFill>
      </dgm:spPr>
      <dgm:t>
        <a:bodyPr/>
        <a:lstStyle/>
        <a:p>
          <a:r>
            <a:rPr lang="sv-SE" sz="1000" dirty="0" smtClean="0"/>
            <a:t>Projektportfölj</a:t>
          </a:r>
        </a:p>
        <a:p>
          <a:endParaRPr lang="sv-SE" sz="1000" dirty="0" smtClean="0"/>
        </a:p>
      </dgm:t>
    </dgm:pt>
    <dgm:pt modelId="{6114A3FC-A858-48F2-B114-EF946157F708}" type="parTrans" cxnId="{2E425411-0B37-48E8-B90F-8BDB327B1939}">
      <dgm:prSet/>
      <dgm:spPr>
        <a:ln>
          <a:solidFill>
            <a:schemeClr val="tx2"/>
          </a:solidFill>
        </a:ln>
      </dgm:spPr>
      <dgm:t>
        <a:bodyPr/>
        <a:lstStyle/>
        <a:p>
          <a:endParaRPr lang="sv-SE"/>
        </a:p>
      </dgm:t>
    </dgm:pt>
    <dgm:pt modelId="{BB92B245-375B-434F-B9A3-F9E40DE75438}" type="sibTrans" cxnId="{2E425411-0B37-48E8-B90F-8BDB327B1939}">
      <dgm:prSet/>
      <dgm:spPr/>
      <dgm:t>
        <a:bodyPr/>
        <a:lstStyle/>
        <a:p>
          <a:endParaRPr lang="sv-SE"/>
        </a:p>
      </dgm:t>
    </dgm:pt>
    <dgm:pt modelId="{9647E21E-5FBF-4737-B134-8557F87F7109}" type="asst">
      <dgm:prSet custT="1"/>
      <dgm:spPr>
        <a:solidFill>
          <a:schemeClr val="bg2">
            <a:lumMod val="50000"/>
          </a:schemeClr>
        </a:solidFill>
      </dgm:spPr>
      <dgm:t>
        <a:bodyPr/>
        <a:lstStyle/>
        <a:p>
          <a:r>
            <a:rPr lang="sv-SE" sz="1000" dirty="0" smtClean="0"/>
            <a:t>Ekonomi</a:t>
          </a:r>
          <a:endParaRPr lang="sv-SE" sz="800" dirty="0"/>
        </a:p>
      </dgm:t>
    </dgm:pt>
    <dgm:pt modelId="{C7023934-3859-49CF-909B-5C907086D4AA}" type="parTrans" cxnId="{62FFBCE5-4817-4824-B730-C5C3787B08E4}">
      <dgm:prSet/>
      <dgm:spPr>
        <a:ln>
          <a:solidFill>
            <a:schemeClr val="bg2">
              <a:lumMod val="50000"/>
            </a:schemeClr>
          </a:solidFill>
          <a:prstDash val="sysDash"/>
        </a:ln>
      </dgm:spPr>
      <dgm:t>
        <a:bodyPr/>
        <a:lstStyle/>
        <a:p>
          <a:endParaRPr lang="sv-SE"/>
        </a:p>
      </dgm:t>
    </dgm:pt>
    <dgm:pt modelId="{0FD75307-1553-4BCC-BCEE-F7FFFB572810}" type="sibTrans" cxnId="{62FFBCE5-4817-4824-B730-C5C3787B08E4}">
      <dgm:prSet/>
      <dgm:spPr/>
      <dgm:t>
        <a:bodyPr/>
        <a:lstStyle/>
        <a:p>
          <a:endParaRPr lang="sv-SE"/>
        </a:p>
      </dgm:t>
    </dgm:pt>
    <dgm:pt modelId="{6E24ACD6-49EF-47CB-A790-CFE8F55AB88A}">
      <dgm:prSet custT="1"/>
      <dgm:spPr>
        <a:solidFill>
          <a:schemeClr val="tx2"/>
        </a:solidFill>
      </dgm:spPr>
      <dgm:t>
        <a:bodyPr/>
        <a:lstStyle/>
        <a:p>
          <a:r>
            <a:rPr lang="sv-SE" sz="900" dirty="0" smtClean="0"/>
            <a:t>Process- och produktutveckling (TF)</a:t>
          </a:r>
        </a:p>
        <a:p>
          <a:endParaRPr lang="sv-SE" sz="900" dirty="0" smtClean="0"/>
        </a:p>
      </dgm:t>
    </dgm:pt>
    <dgm:pt modelId="{438AA71F-C83F-4480-817C-E896D750261E}" type="parTrans" cxnId="{252667E0-C570-4EEB-9BAD-D4005850EF38}">
      <dgm:prSet/>
      <dgm:spPr>
        <a:ln>
          <a:solidFill>
            <a:schemeClr val="tx2"/>
          </a:solidFill>
        </a:ln>
      </dgm:spPr>
      <dgm:t>
        <a:bodyPr/>
        <a:lstStyle/>
        <a:p>
          <a:endParaRPr lang="sv-SE"/>
        </a:p>
      </dgm:t>
    </dgm:pt>
    <dgm:pt modelId="{5E167504-754C-4E88-A3B0-528793AE0119}" type="sibTrans" cxnId="{252667E0-C570-4EEB-9BAD-D4005850EF38}">
      <dgm:prSet/>
      <dgm:spPr/>
      <dgm:t>
        <a:bodyPr/>
        <a:lstStyle/>
        <a:p>
          <a:endParaRPr lang="sv-SE"/>
        </a:p>
      </dgm:t>
    </dgm:pt>
    <dgm:pt modelId="{226CC42F-B220-4E0C-BD01-7824FADC3C9F}">
      <dgm:prSet custT="1"/>
      <dgm:spPr>
        <a:solidFill>
          <a:schemeClr val="tx2"/>
        </a:solidFill>
      </dgm:spPr>
      <dgm:t>
        <a:bodyPr/>
        <a:lstStyle/>
        <a:p>
          <a:r>
            <a:rPr lang="sv-SE" sz="1000" dirty="0" smtClean="0"/>
            <a:t>IT (TI)</a:t>
          </a:r>
        </a:p>
        <a:p>
          <a:endParaRPr lang="sv-SE" sz="1000" dirty="0" smtClean="0"/>
        </a:p>
      </dgm:t>
    </dgm:pt>
    <dgm:pt modelId="{A783D550-5FEF-4022-877A-CAA6F59BB0B4}" type="parTrans" cxnId="{8FAFE4BF-0051-4FE8-A4DB-8EFD636D6EF5}">
      <dgm:prSet/>
      <dgm:spPr>
        <a:ln>
          <a:solidFill>
            <a:schemeClr val="tx2"/>
          </a:solidFill>
        </a:ln>
      </dgm:spPr>
      <dgm:t>
        <a:bodyPr/>
        <a:lstStyle/>
        <a:p>
          <a:endParaRPr lang="sv-SE"/>
        </a:p>
      </dgm:t>
    </dgm:pt>
    <dgm:pt modelId="{7D42A00A-D7D2-4254-BC8E-3255876CA16C}" type="sibTrans" cxnId="{8FAFE4BF-0051-4FE8-A4DB-8EFD636D6EF5}">
      <dgm:prSet/>
      <dgm:spPr/>
      <dgm:t>
        <a:bodyPr/>
        <a:lstStyle/>
        <a:p>
          <a:endParaRPr lang="sv-SE"/>
        </a:p>
      </dgm:t>
    </dgm:pt>
    <dgm:pt modelId="{F9664CB3-5EFD-4867-838C-3B4C211EE4F7}" type="pres">
      <dgm:prSet presAssocID="{3F0E882A-B771-4A4D-AA0D-57CF1930AE65}" presName="hierChild1" presStyleCnt="0">
        <dgm:presLayoutVars>
          <dgm:orgChart val="1"/>
          <dgm:chPref val="1"/>
          <dgm:dir/>
          <dgm:animOne val="branch"/>
          <dgm:animLvl val="lvl"/>
          <dgm:resizeHandles/>
        </dgm:presLayoutVars>
      </dgm:prSet>
      <dgm:spPr/>
      <dgm:t>
        <a:bodyPr/>
        <a:lstStyle/>
        <a:p>
          <a:endParaRPr lang="sv-SE"/>
        </a:p>
      </dgm:t>
    </dgm:pt>
    <dgm:pt modelId="{9AECDDB0-D46A-4D24-A2B2-E1E9176CE41F}" type="pres">
      <dgm:prSet presAssocID="{AB94C7E5-BF87-4888-B0A0-E30C9D2E18F8}" presName="hierRoot1" presStyleCnt="0">
        <dgm:presLayoutVars>
          <dgm:hierBranch val="init"/>
        </dgm:presLayoutVars>
      </dgm:prSet>
      <dgm:spPr/>
    </dgm:pt>
    <dgm:pt modelId="{E221B198-F0E2-4B94-BDC1-7AA0456EBEBC}" type="pres">
      <dgm:prSet presAssocID="{AB94C7E5-BF87-4888-B0A0-E30C9D2E18F8}" presName="rootComposite1" presStyleCnt="0"/>
      <dgm:spPr/>
    </dgm:pt>
    <dgm:pt modelId="{C8C862E6-BDDA-4BA6-B03F-6BEDD538E9CF}" type="pres">
      <dgm:prSet presAssocID="{AB94C7E5-BF87-4888-B0A0-E30C9D2E18F8}" presName="rootText1" presStyleLbl="node0" presStyleIdx="0" presStyleCnt="1" custScaleX="118569" custScaleY="100779">
        <dgm:presLayoutVars>
          <dgm:chPref val="3"/>
        </dgm:presLayoutVars>
      </dgm:prSet>
      <dgm:spPr/>
      <dgm:t>
        <a:bodyPr/>
        <a:lstStyle/>
        <a:p>
          <a:endParaRPr lang="sv-SE"/>
        </a:p>
      </dgm:t>
    </dgm:pt>
    <dgm:pt modelId="{6AEA69C8-445A-40E0-9D75-5A468E6192DA}" type="pres">
      <dgm:prSet presAssocID="{AB94C7E5-BF87-4888-B0A0-E30C9D2E18F8}" presName="rootConnector1" presStyleLbl="node1" presStyleIdx="0" presStyleCnt="0"/>
      <dgm:spPr/>
      <dgm:t>
        <a:bodyPr/>
        <a:lstStyle/>
        <a:p>
          <a:endParaRPr lang="sv-SE"/>
        </a:p>
      </dgm:t>
    </dgm:pt>
    <dgm:pt modelId="{13DC0ED6-CEDB-4C38-9AB7-CC59E8516642}" type="pres">
      <dgm:prSet presAssocID="{AB94C7E5-BF87-4888-B0A0-E30C9D2E18F8}" presName="hierChild2" presStyleCnt="0"/>
      <dgm:spPr/>
    </dgm:pt>
    <dgm:pt modelId="{10E9B10A-7A0B-4B26-A539-A653397A2282}" type="pres">
      <dgm:prSet presAssocID="{B489C940-C159-4C48-B109-7EDC5A4CD7B8}" presName="Name37" presStyleLbl="parChTrans1D2" presStyleIdx="0" presStyleCnt="8"/>
      <dgm:spPr/>
      <dgm:t>
        <a:bodyPr/>
        <a:lstStyle/>
        <a:p>
          <a:endParaRPr lang="sv-SE"/>
        </a:p>
      </dgm:t>
    </dgm:pt>
    <dgm:pt modelId="{67E94861-6767-43C2-BC98-BA6351C4E33F}" type="pres">
      <dgm:prSet presAssocID="{42FF8EA4-2800-4249-9ABB-27DE210F242F}" presName="hierRoot2" presStyleCnt="0">
        <dgm:presLayoutVars>
          <dgm:hierBranch val="init"/>
        </dgm:presLayoutVars>
      </dgm:prSet>
      <dgm:spPr/>
    </dgm:pt>
    <dgm:pt modelId="{0FD0122B-CA3B-41E2-ACAE-324F97D88904}" type="pres">
      <dgm:prSet presAssocID="{42FF8EA4-2800-4249-9ABB-27DE210F242F}" presName="rootComposite" presStyleCnt="0"/>
      <dgm:spPr/>
    </dgm:pt>
    <dgm:pt modelId="{F32DAEEC-F4A0-4BF6-A981-60913A133D93}" type="pres">
      <dgm:prSet presAssocID="{42FF8EA4-2800-4249-9ABB-27DE210F242F}" presName="rootText" presStyleLbl="node2" presStyleIdx="0" presStyleCnt="5">
        <dgm:presLayoutVars>
          <dgm:chPref val="3"/>
        </dgm:presLayoutVars>
      </dgm:prSet>
      <dgm:spPr/>
      <dgm:t>
        <a:bodyPr/>
        <a:lstStyle/>
        <a:p>
          <a:endParaRPr lang="sv-SE"/>
        </a:p>
      </dgm:t>
    </dgm:pt>
    <dgm:pt modelId="{B67C8BEE-A64D-4795-92B5-40879202B2B2}" type="pres">
      <dgm:prSet presAssocID="{42FF8EA4-2800-4249-9ABB-27DE210F242F}" presName="rootConnector" presStyleLbl="node2" presStyleIdx="0" presStyleCnt="5"/>
      <dgm:spPr/>
      <dgm:t>
        <a:bodyPr/>
        <a:lstStyle/>
        <a:p>
          <a:endParaRPr lang="sv-SE"/>
        </a:p>
      </dgm:t>
    </dgm:pt>
    <dgm:pt modelId="{F34DC90B-0227-4F6C-8443-7407948C8B20}" type="pres">
      <dgm:prSet presAssocID="{42FF8EA4-2800-4249-9ABB-27DE210F242F}" presName="hierChild4" presStyleCnt="0"/>
      <dgm:spPr/>
    </dgm:pt>
    <dgm:pt modelId="{6B1B809A-FFB8-43A9-9D79-DE3575F50723}" type="pres">
      <dgm:prSet presAssocID="{42FF8EA4-2800-4249-9ABB-27DE210F242F}" presName="hierChild5" presStyleCnt="0"/>
      <dgm:spPr/>
    </dgm:pt>
    <dgm:pt modelId="{93821C49-1894-4F6B-80B8-4DD07B77449D}" type="pres">
      <dgm:prSet presAssocID="{6303F666-1C75-4B4D-9D7D-FBD56BA80C21}" presName="Name37" presStyleLbl="parChTrans1D2" presStyleIdx="1" presStyleCnt="8"/>
      <dgm:spPr/>
      <dgm:t>
        <a:bodyPr/>
        <a:lstStyle/>
        <a:p>
          <a:endParaRPr lang="sv-SE"/>
        </a:p>
      </dgm:t>
    </dgm:pt>
    <dgm:pt modelId="{D93EA3DB-6370-4E47-B1C5-68C6C3D9A2D8}" type="pres">
      <dgm:prSet presAssocID="{C92F8271-1987-4B3F-A8A9-146DE70C7FAA}" presName="hierRoot2" presStyleCnt="0">
        <dgm:presLayoutVars>
          <dgm:hierBranch val="init"/>
        </dgm:presLayoutVars>
      </dgm:prSet>
      <dgm:spPr/>
    </dgm:pt>
    <dgm:pt modelId="{EF67FA18-AAEB-43C5-A3C1-915C019F4D16}" type="pres">
      <dgm:prSet presAssocID="{C92F8271-1987-4B3F-A8A9-146DE70C7FAA}" presName="rootComposite" presStyleCnt="0"/>
      <dgm:spPr/>
    </dgm:pt>
    <dgm:pt modelId="{67AC7DF7-E3BA-4F97-97CE-8A37CF3ABF06}" type="pres">
      <dgm:prSet presAssocID="{C92F8271-1987-4B3F-A8A9-146DE70C7FAA}" presName="rootText" presStyleLbl="node2" presStyleIdx="1" presStyleCnt="5">
        <dgm:presLayoutVars>
          <dgm:chPref val="3"/>
        </dgm:presLayoutVars>
      </dgm:prSet>
      <dgm:spPr/>
      <dgm:t>
        <a:bodyPr/>
        <a:lstStyle/>
        <a:p>
          <a:endParaRPr lang="sv-SE"/>
        </a:p>
      </dgm:t>
    </dgm:pt>
    <dgm:pt modelId="{5B76D0FC-33AA-4A8D-9442-C81789CE8077}" type="pres">
      <dgm:prSet presAssocID="{C92F8271-1987-4B3F-A8A9-146DE70C7FAA}" presName="rootConnector" presStyleLbl="node2" presStyleIdx="1" presStyleCnt="5"/>
      <dgm:spPr/>
      <dgm:t>
        <a:bodyPr/>
        <a:lstStyle/>
        <a:p>
          <a:endParaRPr lang="sv-SE"/>
        </a:p>
      </dgm:t>
    </dgm:pt>
    <dgm:pt modelId="{61C8EAEC-9578-47B9-932F-30CC9C6EAFE6}" type="pres">
      <dgm:prSet presAssocID="{C92F8271-1987-4B3F-A8A9-146DE70C7FAA}" presName="hierChild4" presStyleCnt="0"/>
      <dgm:spPr/>
    </dgm:pt>
    <dgm:pt modelId="{62A2BC3C-DC7B-44FE-8235-45266AD56ED4}" type="pres">
      <dgm:prSet presAssocID="{C92F8271-1987-4B3F-A8A9-146DE70C7FAA}" presName="hierChild5" presStyleCnt="0"/>
      <dgm:spPr/>
    </dgm:pt>
    <dgm:pt modelId="{D617C4BE-4C7D-4AE3-8479-EE21579B6124}" type="pres">
      <dgm:prSet presAssocID="{5B1C6305-DC45-46A4-AFB6-52F6340616F5}" presName="Name37" presStyleLbl="parChTrans1D2" presStyleIdx="2" presStyleCnt="8"/>
      <dgm:spPr/>
      <dgm:t>
        <a:bodyPr/>
        <a:lstStyle/>
        <a:p>
          <a:endParaRPr lang="sv-SE"/>
        </a:p>
      </dgm:t>
    </dgm:pt>
    <dgm:pt modelId="{12F50034-4BFA-4FF8-A203-0EB73956E930}" type="pres">
      <dgm:prSet presAssocID="{E9A33090-E000-4E23-9174-0CC994C7007E}" presName="hierRoot2" presStyleCnt="0">
        <dgm:presLayoutVars>
          <dgm:hierBranch val="init"/>
        </dgm:presLayoutVars>
      </dgm:prSet>
      <dgm:spPr/>
    </dgm:pt>
    <dgm:pt modelId="{D6288F4D-4189-44A4-AAEB-23E7365A1413}" type="pres">
      <dgm:prSet presAssocID="{E9A33090-E000-4E23-9174-0CC994C7007E}" presName="rootComposite" presStyleCnt="0"/>
      <dgm:spPr/>
    </dgm:pt>
    <dgm:pt modelId="{D7A60731-0C7D-4FBA-AECB-D5B644ED9D8F}" type="pres">
      <dgm:prSet presAssocID="{E9A33090-E000-4E23-9174-0CC994C7007E}" presName="rootText" presStyleLbl="node2" presStyleIdx="2" presStyleCnt="5">
        <dgm:presLayoutVars>
          <dgm:chPref val="3"/>
        </dgm:presLayoutVars>
      </dgm:prSet>
      <dgm:spPr/>
      <dgm:t>
        <a:bodyPr/>
        <a:lstStyle/>
        <a:p>
          <a:endParaRPr lang="sv-SE"/>
        </a:p>
      </dgm:t>
    </dgm:pt>
    <dgm:pt modelId="{D8984436-AA9E-4AFD-A329-6E23F8421A10}" type="pres">
      <dgm:prSet presAssocID="{E9A33090-E000-4E23-9174-0CC994C7007E}" presName="rootConnector" presStyleLbl="node2" presStyleIdx="2" presStyleCnt="5"/>
      <dgm:spPr/>
      <dgm:t>
        <a:bodyPr/>
        <a:lstStyle/>
        <a:p>
          <a:endParaRPr lang="sv-SE"/>
        </a:p>
      </dgm:t>
    </dgm:pt>
    <dgm:pt modelId="{52C2E891-B2D8-4395-BA95-1E90A24B8930}" type="pres">
      <dgm:prSet presAssocID="{E9A33090-E000-4E23-9174-0CC994C7007E}" presName="hierChild4" presStyleCnt="0"/>
      <dgm:spPr/>
    </dgm:pt>
    <dgm:pt modelId="{13104FA4-4972-48E1-9DA7-376E2B9C62CD}" type="pres">
      <dgm:prSet presAssocID="{E9A33090-E000-4E23-9174-0CC994C7007E}" presName="hierChild5" presStyleCnt="0"/>
      <dgm:spPr/>
    </dgm:pt>
    <dgm:pt modelId="{BC67B99B-9A0A-4DD9-89CE-ADBD361EF656}" type="pres">
      <dgm:prSet presAssocID="{438AA71F-C83F-4480-817C-E896D750261E}" presName="Name37" presStyleLbl="parChTrans1D2" presStyleIdx="3" presStyleCnt="8"/>
      <dgm:spPr/>
      <dgm:t>
        <a:bodyPr/>
        <a:lstStyle/>
        <a:p>
          <a:endParaRPr lang="sv-SE"/>
        </a:p>
      </dgm:t>
    </dgm:pt>
    <dgm:pt modelId="{F537C97D-A517-4F13-8D48-A32E7D7F87E8}" type="pres">
      <dgm:prSet presAssocID="{6E24ACD6-49EF-47CB-A790-CFE8F55AB88A}" presName="hierRoot2" presStyleCnt="0">
        <dgm:presLayoutVars>
          <dgm:hierBranch val="init"/>
        </dgm:presLayoutVars>
      </dgm:prSet>
      <dgm:spPr/>
    </dgm:pt>
    <dgm:pt modelId="{1D43D494-9D1B-4A52-87A0-9A6106FB7160}" type="pres">
      <dgm:prSet presAssocID="{6E24ACD6-49EF-47CB-A790-CFE8F55AB88A}" presName="rootComposite" presStyleCnt="0"/>
      <dgm:spPr/>
    </dgm:pt>
    <dgm:pt modelId="{686005B0-1C13-4845-9C7A-914CA29C2197}" type="pres">
      <dgm:prSet presAssocID="{6E24ACD6-49EF-47CB-A790-CFE8F55AB88A}" presName="rootText" presStyleLbl="node2" presStyleIdx="3" presStyleCnt="5">
        <dgm:presLayoutVars>
          <dgm:chPref val="3"/>
        </dgm:presLayoutVars>
      </dgm:prSet>
      <dgm:spPr/>
      <dgm:t>
        <a:bodyPr/>
        <a:lstStyle/>
        <a:p>
          <a:endParaRPr lang="sv-SE"/>
        </a:p>
      </dgm:t>
    </dgm:pt>
    <dgm:pt modelId="{EC94A66C-FC29-462A-BE76-52CBF23FC227}" type="pres">
      <dgm:prSet presAssocID="{6E24ACD6-49EF-47CB-A790-CFE8F55AB88A}" presName="rootConnector" presStyleLbl="node2" presStyleIdx="3" presStyleCnt="5"/>
      <dgm:spPr/>
      <dgm:t>
        <a:bodyPr/>
        <a:lstStyle/>
        <a:p>
          <a:endParaRPr lang="sv-SE"/>
        </a:p>
      </dgm:t>
    </dgm:pt>
    <dgm:pt modelId="{24732AAB-0A8C-4646-B043-6DE51214A2B1}" type="pres">
      <dgm:prSet presAssocID="{6E24ACD6-49EF-47CB-A790-CFE8F55AB88A}" presName="hierChild4" presStyleCnt="0"/>
      <dgm:spPr/>
    </dgm:pt>
    <dgm:pt modelId="{29C08E34-8490-4EAE-8E57-7EFCEAD8C50F}" type="pres">
      <dgm:prSet presAssocID="{6E24ACD6-49EF-47CB-A790-CFE8F55AB88A}" presName="hierChild5" presStyleCnt="0"/>
      <dgm:spPr/>
    </dgm:pt>
    <dgm:pt modelId="{C8C6E9D5-440A-4B32-8C93-F503D8709C3C}" type="pres">
      <dgm:prSet presAssocID="{A783D550-5FEF-4022-877A-CAA6F59BB0B4}" presName="Name37" presStyleLbl="parChTrans1D2" presStyleIdx="4" presStyleCnt="8"/>
      <dgm:spPr/>
      <dgm:t>
        <a:bodyPr/>
        <a:lstStyle/>
        <a:p>
          <a:endParaRPr lang="sv-SE"/>
        </a:p>
      </dgm:t>
    </dgm:pt>
    <dgm:pt modelId="{CAD56666-DD99-4CB2-90A5-598EB9093BD7}" type="pres">
      <dgm:prSet presAssocID="{226CC42F-B220-4E0C-BD01-7824FADC3C9F}" presName="hierRoot2" presStyleCnt="0">
        <dgm:presLayoutVars>
          <dgm:hierBranch val="init"/>
        </dgm:presLayoutVars>
      </dgm:prSet>
      <dgm:spPr/>
    </dgm:pt>
    <dgm:pt modelId="{5A765CB4-9425-4513-AAA6-D8FFCB4E4E4A}" type="pres">
      <dgm:prSet presAssocID="{226CC42F-B220-4E0C-BD01-7824FADC3C9F}" presName="rootComposite" presStyleCnt="0"/>
      <dgm:spPr/>
    </dgm:pt>
    <dgm:pt modelId="{1A541742-69DA-45AB-A6D9-B8EDDD7C3C57}" type="pres">
      <dgm:prSet presAssocID="{226CC42F-B220-4E0C-BD01-7824FADC3C9F}" presName="rootText" presStyleLbl="node2" presStyleIdx="4" presStyleCnt="5">
        <dgm:presLayoutVars>
          <dgm:chPref val="3"/>
        </dgm:presLayoutVars>
      </dgm:prSet>
      <dgm:spPr/>
      <dgm:t>
        <a:bodyPr/>
        <a:lstStyle/>
        <a:p>
          <a:endParaRPr lang="sv-SE"/>
        </a:p>
      </dgm:t>
    </dgm:pt>
    <dgm:pt modelId="{08863923-5432-42F2-854A-2DFFECF1E221}" type="pres">
      <dgm:prSet presAssocID="{226CC42F-B220-4E0C-BD01-7824FADC3C9F}" presName="rootConnector" presStyleLbl="node2" presStyleIdx="4" presStyleCnt="5"/>
      <dgm:spPr/>
      <dgm:t>
        <a:bodyPr/>
        <a:lstStyle/>
        <a:p>
          <a:endParaRPr lang="sv-SE"/>
        </a:p>
      </dgm:t>
    </dgm:pt>
    <dgm:pt modelId="{25D5B33A-A023-4821-A3F0-1C9866A9E221}" type="pres">
      <dgm:prSet presAssocID="{226CC42F-B220-4E0C-BD01-7824FADC3C9F}" presName="hierChild4" presStyleCnt="0"/>
      <dgm:spPr/>
    </dgm:pt>
    <dgm:pt modelId="{BA0E02CE-1939-40C5-A5B1-5FD48F46DD14}" type="pres">
      <dgm:prSet presAssocID="{226CC42F-B220-4E0C-BD01-7824FADC3C9F}" presName="hierChild5" presStyleCnt="0"/>
      <dgm:spPr/>
    </dgm:pt>
    <dgm:pt modelId="{277FA464-A0A8-426A-8F48-F0E500712724}" type="pres">
      <dgm:prSet presAssocID="{AB94C7E5-BF87-4888-B0A0-E30C9D2E18F8}" presName="hierChild3" presStyleCnt="0"/>
      <dgm:spPr/>
    </dgm:pt>
    <dgm:pt modelId="{FEEB74A5-B830-47FE-B45D-D13982EB3F3A}" type="pres">
      <dgm:prSet presAssocID="{5BCC9371-B73F-4075-9BC4-55157270A5E4}" presName="Name111" presStyleLbl="parChTrans1D2" presStyleIdx="5" presStyleCnt="8"/>
      <dgm:spPr/>
      <dgm:t>
        <a:bodyPr/>
        <a:lstStyle/>
        <a:p>
          <a:endParaRPr lang="sv-SE"/>
        </a:p>
      </dgm:t>
    </dgm:pt>
    <dgm:pt modelId="{A8BF0721-F856-45C1-9B5B-20D01707900C}" type="pres">
      <dgm:prSet presAssocID="{6CC2AE83-1D21-4523-854F-63BFB1D2337D}" presName="hierRoot3" presStyleCnt="0">
        <dgm:presLayoutVars>
          <dgm:hierBranch val="init"/>
        </dgm:presLayoutVars>
      </dgm:prSet>
      <dgm:spPr/>
    </dgm:pt>
    <dgm:pt modelId="{FEF867D6-CD0D-4D3F-8C27-82DB2C6AE20F}" type="pres">
      <dgm:prSet presAssocID="{6CC2AE83-1D21-4523-854F-63BFB1D2337D}" presName="rootComposite3" presStyleCnt="0"/>
      <dgm:spPr/>
    </dgm:pt>
    <dgm:pt modelId="{804D7AC8-D8B6-45F2-9150-D7777D9BA8B6}" type="pres">
      <dgm:prSet presAssocID="{6CC2AE83-1D21-4523-854F-63BFB1D2337D}" presName="rootText3" presStyleLbl="asst1" presStyleIdx="0" presStyleCnt="3" custLinFactNeighborX="-12825">
        <dgm:presLayoutVars>
          <dgm:chPref val="3"/>
        </dgm:presLayoutVars>
      </dgm:prSet>
      <dgm:spPr/>
      <dgm:t>
        <a:bodyPr/>
        <a:lstStyle/>
        <a:p>
          <a:endParaRPr lang="sv-SE"/>
        </a:p>
      </dgm:t>
    </dgm:pt>
    <dgm:pt modelId="{A4F8CBC8-75DC-4F74-858A-017D3F70E0CC}" type="pres">
      <dgm:prSet presAssocID="{6CC2AE83-1D21-4523-854F-63BFB1D2337D}" presName="rootConnector3" presStyleLbl="asst1" presStyleIdx="0" presStyleCnt="3"/>
      <dgm:spPr/>
      <dgm:t>
        <a:bodyPr/>
        <a:lstStyle/>
        <a:p>
          <a:endParaRPr lang="sv-SE"/>
        </a:p>
      </dgm:t>
    </dgm:pt>
    <dgm:pt modelId="{10EA10DF-46D1-4FB4-81A1-CD0050D7305E}" type="pres">
      <dgm:prSet presAssocID="{6CC2AE83-1D21-4523-854F-63BFB1D2337D}" presName="hierChild6" presStyleCnt="0"/>
      <dgm:spPr/>
    </dgm:pt>
    <dgm:pt modelId="{FE2E1DDD-522F-4F14-8919-CAE636B59273}" type="pres">
      <dgm:prSet presAssocID="{6CC2AE83-1D21-4523-854F-63BFB1D2337D}" presName="hierChild7" presStyleCnt="0"/>
      <dgm:spPr/>
    </dgm:pt>
    <dgm:pt modelId="{AB54E0B1-8700-404F-BF65-70D4950CAB85}" type="pres">
      <dgm:prSet presAssocID="{6114A3FC-A858-48F2-B114-EF946157F708}" presName="Name111" presStyleLbl="parChTrans1D2" presStyleIdx="6" presStyleCnt="8"/>
      <dgm:spPr/>
      <dgm:t>
        <a:bodyPr/>
        <a:lstStyle/>
        <a:p>
          <a:endParaRPr lang="sv-SE"/>
        </a:p>
      </dgm:t>
    </dgm:pt>
    <dgm:pt modelId="{2F15FFD3-FE9F-4D96-9701-3006965CBA72}" type="pres">
      <dgm:prSet presAssocID="{CC53858B-6FDD-42E8-8477-291D2C944D03}" presName="hierRoot3" presStyleCnt="0">
        <dgm:presLayoutVars>
          <dgm:hierBranch val="init"/>
        </dgm:presLayoutVars>
      </dgm:prSet>
      <dgm:spPr/>
    </dgm:pt>
    <dgm:pt modelId="{7679A231-BA53-4F58-B274-F18487978893}" type="pres">
      <dgm:prSet presAssocID="{CC53858B-6FDD-42E8-8477-291D2C944D03}" presName="rootComposite3" presStyleCnt="0"/>
      <dgm:spPr/>
    </dgm:pt>
    <dgm:pt modelId="{9DC6878D-4405-4608-8BD9-E6FB67D40AB0}" type="pres">
      <dgm:prSet presAssocID="{CC53858B-6FDD-42E8-8477-291D2C944D03}" presName="rootText3" presStyleLbl="asst1" presStyleIdx="1" presStyleCnt="3" custScaleX="122508" custLinFactNeighborX="10125">
        <dgm:presLayoutVars>
          <dgm:chPref val="3"/>
        </dgm:presLayoutVars>
      </dgm:prSet>
      <dgm:spPr/>
      <dgm:t>
        <a:bodyPr/>
        <a:lstStyle/>
        <a:p>
          <a:endParaRPr lang="sv-SE"/>
        </a:p>
      </dgm:t>
    </dgm:pt>
    <dgm:pt modelId="{032CB1A6-E79E-452E-978B-570FB3DFA53F}" type="pres">
      <dgm:prSet presAssocID="{CC53858B-6FDD-42E8-8477-291D2C944D03}" presName="rootConnector3" presStyleLbl="asst1" presStyleIdx="1" presStyleCnt="3"/>
      <dgm:spPr/>
      <dgm:t>
        <a:bodyPr/>
        <a:lstStyle/>
        <a:p>
          <a:endParaRPr lang="sv-SE"/>
        </a:p>
      </dgm:t>
    </dgm:pt>
    <dgm:pt modelId="{89F94025-973A-4703-B329-601037CD0D47}" type="pres">
      <dgm:prSet presAssocID="{CC53858B-6FDD-42E8-8477-291D2C944D03}" presName="hierChild6" presStyleCnt="0"/>
      <dgm:spPr/>
    </dgm:pt>
    <dgm:pt modelId="{2D70F0DD-C73A-4B79-B808-9F5E687FB590}" type="pres">
      <dgm:prSet presAssocID="{CC53858B-6FDD-42E8-8477-291D2C944D03}" presName="hierChild7" presStyleCnt="0"/>
      <dgm:spPr/>
    </dgm:pt>
    <dgm:pt modelId="{68DE32D6-17B0-4ABC-B629-001958D638BB}" type="pres">
      <dgm:prSet presAssocID="{C7023934-3859-49CF-909B-5C907086D4AA}" presName="Name111" presStyleLbl="parChTrans1D2" presStyleIdx="7" presStyleCnt="8"/>
      <dgm:spPr/>
      <dgm:t>
        <a:bodyPr/>
        <a:lstStyle/>
        <a:p>
          <a:endParaRPr lang="sv-SE"/>
        </a:p>
      </dgm:t>
    </dgm:pt>
    <dgm:pt modelId="{7F46DB51-81AB-414C-BFFD-72D48A565339}" type="pres">
      <dgm:prSet presAssocID="{9647E21E-5FBF-4737-B134-8557F87F7109}" presName="hierRoot3" presStyleCnt="0">
        <dgm:presLayoutVars>
          <dgm:hierBranch val="init"/>
        </dgm:presLayoutVars>
      </dgm:prSet>
      <dgm:spPr/>
    </dgm:pt>
    <dgm:pt modelId="{60F14983-9BF6-46BE-87F2-BA9707567312}" type="pres">
      <dgm:prSet presAssocID="{9647E21E-5FBF-4737-B134-8557F87F7109}" presName="rootComposite3" presStyleCnt="0"/>
      <dgm:spPr/>
    </dgm:pt>
    <dgm:pt modelId="{7768C86A-44F8-4829-B3DA-81722F8C50B0}" type="pres">
      <dgm:prSet presAssocID="{9647E21E-5FBF-4737-B134-8557F87F7109}" presName="rootText3" presStyleLbl="asst1" presStyleIdx="2" presStyleCnt="3" custLinFactNeighborX="-12825">
        <dgm:presLayoutVars>
          <dgm:chPref val="3"/>
        </dgm:presLayoutVars>
      </dgm:prSet>
      <dgm:spPr/>
      <dgm:t>
        <a:bodyPr/>
        <a:lstStyle/>
        <a:p>
          <a:endParaRPr lang="sv-SE"/>
        </a:p>
      </dgm:t>
    </dgm:pt>
    <dgm:pt modelId="{00294ACC-E333-49FB-B6B6-2C2656295EDF}" type="pres">
      <dgm:prSet presAssocID="{9647E21E-5FBF-4737-B134-8557F87F7109}" presName="rootConnector3" presStyleLbl="asst1" presStyleIdx="2" presStyleCnt="3"/>
      <dgm:spPr/>
      <dgm:t>
        <a:bodyPr/>
        <a:lstStyle/>
        <a:p>
          <a:endParaRPr lang="sv-SE"/>
        </a:p>
      </dgm:t>
    </dgm:pt>
    <dgm:pt modelId="{CD813EE0-7819-4E76-AA66-17D1431EBE63}" type="pres">
      <dgm:prSet presAssocID="{9647E21E-5FBF-4737-B134-8557F87F7109}" presName="hierChild6" presStyleCnt="0"/>
      <dgm:spPr/>
    </dgm:pt>
    <dgm:pt modelId="{62A1CC93-8664-470E-A622-7B9ACFCA9CB3}" type="pres">
      <dgm:prSet presAssocID="{9647E21E-5FBF-4737-B134-8557F87F7109}" presName="hierChild7" presStyleCnt="0"/>
      <dgm:spPr/>
    </dgm:pt>
  </dgm:ptLst>
  <dgm:cxnLst>
    <dgm:cxn modelId="{8FAFE4BF-0051-4FE8-A4DB-8EFD636D6EF5}" srcId="{AB94C7E5-BF87-4888-B0A0-E30C9D2E18F8}" destId="{226CC42F-B220-4E0C-BD01-7824FADC3C9F}" srcOrd="7" destOrd="0" parTransId="{A783D550-5FEF-4022-877A-CAA6F59BB0B4}" sibTransId="{7D42A00A-D7D2-4254-BC8E-3255876CA16C}"/>
    <dgm:cxn modelId="{06FB453C-D7FD-4616-8051-7712A085CC9A}" type="presOf" srcId="{6CC2AE83-1D21-4523-854F-63BFB1D2337D}" destId="{A4F8CBC8-75DC-4F74-858A-017D3F70E0CC}" srcOrd="1" destOrd="0" presId="urn:microsoft.com/office/officeart/2005/8/layout/orgChart1"/>
    <dgm:cxn modelId="{252667E0-C570-4EEB-9BAD-D4005850EF38}" srcId="{AB94C7E5-BF87-4888-B0A0-E30C9D2E18F8}" destId="{6E24ACD6-49EF-47CB-A790-CFE8F55AB88A}" srcOrd="6" destOrd="0" parTransId="{438AA71F-C83F-4480-817C-E896D750261E}" sibTransId="{5E167504-754C-4E88-A3B0-528793AE0119}"/>
    <dgm:cxn modelId="{0B80EF8C-3760-413A-9FD3-BCEE138CA30C}" type="presOf" srcId="{438AA71F-C83F-4480-817C-E896D750261E}" destId="{BC67B99B-9A0A-4DD9-89CE-ADBD361EF656}" srcOrd="0" destOrd="0" presId="urn:microsoft.com/office/officeart/2005/8/layout/orgChart1"/>
    <dgm:cxn modelId="{8C8A2C96-6009-41FC-9D6C-A89F9775EFF3}" type="presOf" srcId="{226CC42F-B220-4E0C-BD01-7824FADC3C9F}" destId="{1A541742-69DA-45AB-A6D9-B8EDDD7C3C57}" srcOrd="0" destOrd="0" presId="urn:microsoft.com/office/officeart/2005/8/layout/orgChart1"/>
    <dgm:cxn modelId="{3DD00DE2-D8E5-447D-B114-A70D581946B5}" type="presOf" srcId="{C92F8271-1987-4B3F-A8A9-146DE70C7FAA}" destId="{5B76D0FC-33AA-4A8D-9442-C81789CE8077}" srcOrd="1" destOrd="0" presId="urn:microsoft.com/office/officeart/2005/8/layout/orgChart1"/>
    <dgm:cxn modelId="{DAF7CAB7-F368-4638-B4A6-79BCFCB14863}" srcId="{AB94C7E5-BF87-4888-B0A0-E30C9D2E18F8}" destId="{6CC2AE83-1D21-4523-854F-63BFB1D2337D}" srcOrd="0" destOrd="0" parTransId="{5BCC9371-B73F-4075-9BC4-55157270A5E4}" sibTransId="{CA0364FE-DDFC-4C64-A927-95D85E1C048A}"/>
    <dgm:cxn modelId="{B90067C3-5F40-4C58-B06C-606F31BB192D}" type="presOf" srcId="{226CC42F-B220-4E0C-BD01-7824FADC3C9F}" destId="{08863923-5432-42F2-854A-2DFFECF1E221}" srcOrd="1" destOrd="0" presId="urn:microsoft.com/office/officeart/2005/8/layout/orgChart1"/>
    <dgm:cxn modelId="{E33AC614-5E7C-465E-92BA-27AAF76AC6C7}" type="presOf" srcId="{CC53858B-6FDD-42E8-8477-291D2C944D03}" destId="{032CB1A6-E79E-452E-978B-570FB3DFA53F}" srcOrd="1" destOrd="0" presId="urn:microsoft.com/office/officeart/2005/8/layout/orgChart1"/>
    <dgm:cxn modelId="{8A144353-D67D-41ED-9F82-103DDBAC6793}" type="presOf" srcId="{AB94C7E5-BF87-4888-B0A0-E30C9D2E18F8}" destId="{C8C862E6-BDDA-4BA6-B03F-6BEDD538E9CF}" srcOrd="0" destOrd="0" presId="urn:microsoft.com/office/officeart/2005/8/layout/orgChart1"/>
    <dgm:cxn modelId="{2E425411-0B37-48E8-B90F-8BDB327B1939}" srcId="{AB94C7E5-BF87-4888-B0A0-E30C9D2E18F8}" destId="{CC53858B-6FDD-42E8-8477-291D2C944D03}" srcOrd="4" destOrd="0" parTransId="{6114A3FC-A858-48F2-B114-EF946157F708}" sibTransId="{BB92B245-375B-434F-B9A3-F9E40DE75438}"/>
    <dgm:cxn modelId="{A7F4D1EC-0E96-409C-8847-C6436DF40BEB}" type="presOf" srcId="{C92F8271-1987-4B3F-A8A9-146DE70C7FAA}" destId="{67AC7DF7-E3BA-4F97-97CE-8A37CF3ABF06}" srcOrd="0" destOrd="0" presId="urn:microsoft.com/office/officeart/2005/8/layout/orgChart1"/>
    <dgm:cxn modelId="{F3E8FA51-9A0E-404A-8652-7A893A372036}" type="presOf" srcId="{AB94C7E5-BF87-4888-B0A0-E30C9D2E18F8}" destId="{6AEA69C8-445A-40E0-9D75-5A468E6192DA}" srcOrd="1" destOrd="0" presId="urn:microsoft.com/office/officeart/2005/8/layout/orgChart1"/>
    <dgm:cxn modelId="{B043DFFE-505A-4E25-B547-D5E8B7A56EB5}" type="presOf" srcId="{CC53858B-6FDD-42E8-8477-291D2C944D03}" destId="{9DC6878D-4405-4608-8BD9-E6FB67D40AB0}" srcOrd="0" destOrd="0" presId="urn:microsoft.com/office/officeart/2005/8/layout/orgChart1"/>
    <dgm:cxn modelId="{B0E82A37-5A42-4D03-AE8A-B62C68285814}" srcId="{AB94C7E5-BF87-4888-B0A0-E30C9D2E18F8}" destId="{42FF8EA4-2800-4249-9ABB-27DE210F242F}" srcOrd="1" destOrd="0" parTransId="{B489C940-C159-4C48-B109-7EDC5A4CD7B8}" sibTransId="{585516EF-3F98-43DB-82EA-A72B10E64267}"/>
    <dgm:cxn modelId="{3AE5C01F-CCA8-4C77-BF6D-89CFA493DD3E}" srcId="{AB94C7E5-BF87-4888-B0A0-E30C9D2E18F8}" destId="{E9A33090-E000-4E23-9174-0CC994C7007E}" srcOrd="3" destOrd="0" parTransId="{5B1C6305-DC45-46A4-AFB6-52F6340616F5}" sibTransId="{F2B81CD9-68D0-4CA7-A04F-F54517DD4A6B}"/>
    <dgm:cxn modelId="{4D0C77D9-8102-44A3-9802-105155F6F331}" type="presOf" srcId="{B489C940-C159-4C48-B109-7EDC5A4CD7B8}" destId="{10E9B10A-7A0B-4B26-A539-A653397A2282}" srcOrd="0" destOrd="0" presId="urn:microsoft.com/office/officeart/2005/8/layout/orgChart1"/>
    <dgm:cxn modelId="{94E49F05-83D6-4CFD-BEFC-7EF81630EB66}" type="presOf" srcId="{E9A33090-E000-4E23-9174-0CC994C7007E}" destId="{D8984436-AA9E-4AFD-A329-6E23F8421A10}" srcOrd="1" destOrd="0" presId="urn:microsoft.com/office/officeart/2005/8/layout/orgChart1"/>
    <dgm:cxn modelId="{991B52C4-3569-44A1-BD6B-A3682D8EF943}" type="presOf" srcId="{6303F666-1C75-4B4D-9D7D-FBD56BA80C21}" destId="{93821C49-1894-4F6B-80B8-4DD07B77449D}" srcOrd="0" destOrd="0" presId="urn:microsoft.com/office/officeart/2005/8/layout/orgChart1"/>
    <dgm:cxn modelId="{D49FD40F-6E60-4BEE-8E29-D0D043F33EF1}" type="presOf" srcId="{42FF8EA4-2800-4249-9ABB-27DE210F242F}" destId="{B67C8BEE-A64D-4795-92B5-40879202B2B2}" srcOrd="1" destOrd="0" presId="urn:microsoft.com/office/officeart/2005/8/layout/orgChart1"/>
    <dgm:cxn modelId="{4D5AF7D7-F651-46F5-8B1E-C47C17B1A390}" srcId="{AB94C7E5-BF87-4888-B0A0-E30C9D2E18F8}" destId="{C92F8271-1987-4B3F-A8A9-146DE70C7FAA}" srcOrd="2" destOrd="0" parTransId="{6303F666-1C75-4B4D-9D7D-FBD56BA80C21}" sibTransId="{618C5711-68FC-403B-8ADB-A0F43D5EF5D0}"/>
    <dgm:cxn modelId="{12C7D56D-03C5-4FB0-BD1C-84F2DA7FC235}" type="presOf" srcId="{9647E21E-5FBF-4737-B134-8557F87F7109}" destId="{00294ACC-E333-49FB-B6B6-2C2656295EDF}" srcOrd="1" destOrd="0" presId="urn:microsoft.com/office/officeart/2005/8/layout/orgChart1"/>
    <dgm:cxn modelId="{E578CC5D-54FE-4333-B759-4FA06FA1E3A1}" type="presOf" srcId="{C7023934-3859-49CF-909B-5C907086D4AA}" destId="{68DE32D6-17B0-4ABC-B629-001958D638BB}" srcOrd="0" destOrd="0" presId="urn:microsoft.com/office/officeart/2005/8/layout/orgChart1"/>
    <dgm:cxn modelId="{C1B2C743-71BC-4C10-AC84-0A959EFC97DF}" type="presOf" srcId="{5B1C6305-DC45-46A4-AFB6-52F6340616F5}" destId="{D617C4BE-4C7D-4AE3-8479-EE21579B6124}" srcOrd="0" destOrd="0" presId="urn:microsoft.com/office/officeart/2005/8/layout/orgChart1"/>
    <dgm:cxn modelId="{4670753F-7739-4041-9257-DE22319B1E9A}" type="presOf" srcId="{E9A33090-E000-4E23-9174-0CC994C7007E}" destId="{D7A60731-0C7D-4FBA-AECB-D5B644ED9D8F}" srcOrd="0" destOrd="0" presId="urn:microsoft.com/office/officeart/2005/8/layout/orgChart1"/>
    <dgm:cxn modelId="{B5682A38-A8E4-4CC4-B659-DEB26351E309}" type="presOf" srcId="{A783D550-5FEF-4022-877A-CAA6F59BB0B4}" destId="{C8C6E9D5-440A-4B32-8C93-F503D8709C3C}" srcOrd="0" destOrd="0" presId="urn:microsoft.com/office/officeart/2005/8/layout/orgChart1"/>
    <dgm:cxn modelId="{259F8D0E-D500-4B04-A598-DF4411EFD492}" type="presOf" srcId="{6CC2AE83-1D21-4523-854F-63BFB1D2337D}" destId="{804D7AC8-D8B6-45F2-9150-D7777D9BA8B6}" srcOrd="0" destOrd="0" presId="urn:microsoft.com/office/officeart/2005/8/layout/orgChart1"/>
    <dgm:cxn modelId="{767A88D9-BB55-41A1-98FA-D67C25757CC9}" type="presOf" srcId="{6E24ACD6-49EF-47CB-A790-CFE8F55AB88A}" destId="{686005B0-1C13-4845-9C7A-914CA29C2197}" srcOrd="0" destOrd="0" presId="urn:microsoft.com/office/officeart/2005/8/layout/orgChart1"/>
    <dgm:cxn modelId="{F2E6CCCA-C2E6-44A8-BADE-B7D04A407427}" type="presOf" srcId="{6114A3FC-A858-48F2-B114-EF946157F708}" destId="{AB54E0B1-8700-404F-BF65-70D4950CAB85}" srcOrd="0" destOrd="0" presId="urn:microsoft.com/office/officeart/2005/8/layout/orgChart1"/>
    <dgm:cxn modelId="{36EFB1DD-6CE2-4591-A9BD-4ED14DF58CBC}" type="presOf" srcId="{42FF8EA4-2800-4249-9ABB-27DE210F242F}" destId="{F32DAEEC-F4A0-4BF6-A981-60913A133D93}" srcOrd="0" destOrd="0" presId="urn:microsoft.com/office/officeart/2005/8/layout/orgChart1"/>
    <dgm:cxn modelId="{74C371C9-69D0-4F18-88EF-2E3B48F06A0A}" type="presOf" srcId="{9647E21E-5FBF-4737-B134-8557F87F7109}" destId="{7768C86A-44F8-4829-B3DA-81722F8C50B0}" srcOrd="0" destOrd="0" presId="urn:microsoft.com/office/officeart/2005/8/layout/orgChart1"/>
    <dgm:cxn modelId="{A60BF123-B5DB-46B1-81F7-DC3E5E42BFD2}" srcId="{3F0E882A-B771-4A4D-AA0D-57CF1930AE65}" destId="{AB94C7E5-BF87-4888-B0A0-E30C9D2E18F8}" srcOrd="0" destOrd="0" parTransId="{F60B6CF7-C53B-49ED-849F-9A2914341A34}" sibTransId="{9C89A79A-6584-49CE-AF95-1BB2ACA68B99}"/>
    <dgm:cxn modelId="{868AF94E-9CF9-48B0-88A2-FEDD6064334E}" type="presOf" srcId="{5BCC9371-B73F-4075-9BC4-55157270A5E4}" destId="{FEEB74A5-B830-47FE-B45D-D13982EB3F3A}" srcOrd="0" destOrd="0" presId="urn:microsoft.com/office/officeart/2005/8/layout/orgChart1"/>
    <dgm:cxn modelId="{62FFBCE5-4817-4824-B730-C5C3787B08E4}" srcId="{AB94C7E5-BF87-4888-B0A0-E30C9D2E18F8}" destId="{9647E21E-5FBF-4737-B134-8557F87F7109}" srcOrd="5" destOrd="0" parTransId="{C7023934-3859-49CF-909B-5C907086D4AA}" sibTransId="{0FD75307-1553-4BCC-BCEE-F7FFFB572810}"/>
    <dgm:cxn modelId="{611C9E77-444A-4DF0-B4A7-146BC0577DA9}" type="presOf" srcId="{6E24ACD6-49EF-47CB-A790-CFE8F55AB88A}" destId="{EC94A66C-FC29-462A-BE76-52CBF23FC227}" srcOrd="1" destOrd="0" presId="urn:microsoft.com/office/officeart/2005/8/layout/orgChart1"/>
    <dgm:cxn modelId="{06C57274-D909-4C45-90FC-3EA56BC209F8}" type="presOf" srcId="{3F0E882A-B771-4A4D-AA0D-57CF1930AE65}" destId="{F9664CB3-5EFD-4867-838C-3B4C211EE4F7}" srcOrd="0" destOrd="0" presId="urn:microsoft.com/office/officeart/2005/8/layout/orgChart1"/>
    <dgm:cxn modelId="{147C34FE-2A1C-4896-8772-638EADBFE513}" type="presParOf" srcId="{F9664CB3-5EFD-4867-838C-3B4C211EE4F7}" destId="{9AECDDB0-D46A-4D24-A2B2-E1E9176CE41F}" srcOrd="0" destOrd="0" presId="urn:microsoft.com/office/officeart/2005/8/layout/orgChart1"/>
    <dgm:cxn modelId="{B447CA0A-E252-426D-8546-727D69BCAE2D}" type="presParOf" srcId="{9AECDDB0-D46A-4D24-A2B2-E1E9176CE41F}" destId="{E221B198-F0E2-4B94-BDC1-7AA0456EBEBC}" srcOrd="0" destOrd="0" presId="urn:microsoft.com/office/officeart/2005/8/layout/orgChart1"/>
    <dgm:cxn modelId="{7AC9F20A-EDC8-4757-A74C-06C43EEC2A8D}" type="presParOf" srcId="{E221B198-F0E2-4B94-BDC1-7AA0456EBEBC}" destId="{C8C862E6-BDDA-4BA6-B03F-6BEDD538E9CF}" srcOrd="0" destOrd="0" presId="urn:microsoft.com/office/officeart/2005/8/layout/orgChart1"/>
    <dgm:cxn modelId="{2CB17FB4-454C-4324-B12B-859404A01409}" type="presParOf" srcId="{E221B198-F0E2-4B94-BDC1-7AA0456EBEBC}" destId="{6AEA69C8-445A-40E0-9D75-5A468E6192DA}" srcOrd="1" destOrd="0" presId="urn:microsoft.com/office/officeart/2005/8/layout/orgChart1"/>
    <dgm:cxn modelId="{6CD38BC6-B82D-4FB2-8982-26B59F72D82B}" type="presParOf" srcId="{9AECDDB0-D46A-4D24-A2B2-E1E9176CE41F}" destId="{13DC0ED6-CEDB-4C38-9AB7-CC59E8516642}" srcOrd="1" destOrd="0" presId="urn:microsoft.com/office/officeart/2005/8/layout/orgChart1"/>
    <dgm:cxn modelId="{E6BB665F-59CE-45D9-906E-5AA798E79B06}" type="presParOf" srcId="{13DC0ED6-CEDB-4C38-9AB7-CC59E8516642}" destId="{10E9B10A-7A0B-4B26-A539-A653397A2282}" srcOrd="0" destOrd="0" presId="urn:microsoft.com/office/officeart/2005/8/layout/orgChart1"/>
    <dgm:cxn modelId="{9F7D126B-C36C-47D5-96B4-5F1FFD118308}" type="presParOf" srcId="{13DC0ED6-CEDB-4C38-9AB7-CC59E8516642}" destId="{67E94861-6767-43C2-BC98-BA6351C4E33F}" srcOrd="1" destOrd="0" presId="urn:microsoft.com/office/officeart/2005/8/layout/orgChart1"/>
    <dgm:cxn modelId="{88CAC46D-F7E3-4E62-93CC-F50CD688A57E}" type="presParOf" srcId="{67E94861-6767-43C2-BC98-BA6351C4E33F}" destId="{0FD0122B-CA3B-41E2-ACAE-324F97D88904}" srcOrd="0" destOrd="0" presId="urn:microsoft.com/office/officeart/2005/8/layout/orgChart1"/>
    <dgm:cxn modelId="{FF9EC8D9-09E7-437C-806B-68B1FD64300F}" type="presParOf" srcId="{0FD0122B-CA3B-41E2-ACAE-324F97D88904}" destId="{F32DAEEC-F4A0-4BF6-A981-60913A133D93}" srcOrd="0" destOrd="0" presId="urn:microsoft.com/office/officeart/2005/8/layout/orgChart1"/>
    <dgm:cxn modelId="{824BF247-612B-464B-9247-249C427994E7}" type="presParOf" srcId="{0FD0122B-CA3B-41E2-ACAE-324F97D88904}" destId="{B67C8BEE-A64D-4795-92B5-40879202B2B2}" srcOrd="1" destOrd="0" presId="urn:microsoft.com/office/officeart/2005/8/layout/orgChart1"/>
    <dgm:cxn modelId="{A232BB93-1991-4ACA-AE26-332CAF4D39D4}" type="presParOf" srcId="{67E94861-6767-43C2-BC98-BA6351C4E33F}" destId="{F34DC90B-0227-4F6C-8443-7407948C8B20}" srcOrd="1" destOrd="0" presId="urn:microsoft.com/office/officeart/2005/8/layout/orgChart1"/>
    <dgm:cxn modelId="{3BB69044-C01A-403B-94F7-CE7D2A4ACA45}" type="presParOf" srcId="{67E94861-6767-43C2-BC98-BA6351C4E33F}" destId="{6B1B809A-FFB8-43A9-9D79-DE3575F50723}" srcOrd="2" destOrd="0" presId="urn:microsoft.com/office/officeart/2005/8/layout/orgChart1"/>
    <dgm:cxn modelId="{A90A6A81-6490-4F89-8955-0291F7C9113A}" type="presParOf" srcId="{13DC0ED6-CEDB-4C38-9AB7-CC59E8516642}" destId="{93821C49-1894-4F6B-80B8-4DD07B77449D}" srcOrd="2" destOrd="0" presId="urn:microsoft.com/office/officeart/2005/8/layout/orgChart1"/>
    <dgm:cxn modelId="{82CDFEAB-8722-40E3-AC98-E89F36907128}" type="presParOf" srcId="{13DC0ED6-CEDB-4C38-9AB7-CC59E8516642}" destId="{D93EA3DB-6370-4E47-B1C5-68C6C3D9A2D8}" srcOrd="3" destOrd="0" presId="urn:microsoft.com/office/officeart/2005/8/layout/orgChart1"/>
    <dgm:cxn modelId="{E5C013C5-F2FA-4CB5-956B-25643D5C351E}" type="presParOf" srcId="{D93EA3DB-6370-4E47-B1C5-68C6C3D9A2D8}" destId="{EF67FA18-AAEB-43C5-A3C1-915C019F4D16}" srcOrd="0" destOrd="0" presId="urn:microsoft.com/office/officeart/2005/8/layout/orgChart1"/>
    <dgm:cxn modelId="{126B2104-5111-4D4B-BAC5-9CD05774532C}" type="presParOf" srcId="{EF67FA18-AAEB-43C5-A3C1-915C019F4D16}" destId="{67AC7DF7-E3BA-4F97-97CE-8A37CF3ABF06}" srcOrd="0" destOrd="0" presId="urn:microsoft.com/office/officeart/2005/8/layout/orgChart1"/>
    <dgm:cxn modelId="{1B550EE5-E71C-4389-B33F-B7F90B20A7FC}" type="presParOf" srcId="{EF67FA18-AAEB-43C5-A3C1-915C019F4D16}" destId="{5B76D0FC-33AA-4A8D-9442-C81789CE8077}" srcOrd="1" destOrd="0" presId="urn:microsoft.com/office/officeart/2005/8/layout/orgChart1"/>
    <dgm:cxn modelId="{AD136C06-0054-4522-9CBF-BC0A6789C7B4}" type="presParOf" srcId="{D93EA3DB-6370-4E47-B1C5-68C6C3D9A2D8}" destId="{61C8EAEC-9578-47B9-932F-30CC9C6EAFE6}" srcOrd="1" destOrd="0" presId="urn:microsoft.com/office/officeart/2005/8/layout/orgChart1"/>
    <dgm:cxn modelId="{8562A44A-043C-4487-B533-BA1CD71EEAEA}" type="presParOf" srcId="{D93EA3DB-6370-4E47-B1C5-68C6C3D9A2D8}" destId="{62A2BC3C-DC7B-44FE-8235-45266AD56ED4}" srcOrd="2" destOrd="0" presId="urn:microsoft.com/office/officeart/2005/8/layout/orgChart1"/>
    <dgm:cxn modelId="{564D655E-4D9D-460A-AF63-DDA6C5603D45}" type="presParOf" srcId="{13DC0ED6-CEDB-4C38-9AB7-CC59E8516642}" destId="{D617C4BE-4C7D-4AE3-8479-EE21579B6124}" srcOrd="4" destOrd="0" presId="urn:microsoft.com/office/officeart/2005/8/layout/orgChart1"/>
    <dgm:cxn modelId="{FEC4E104-6C70-4178-BCBC-E1ED8BC6C2C0}" type="presParOf" srcId="{13DC0ED6-CEDB-4C38-9AB7-CC59E8516642}" destId="{12F50034-4BFA-4FF8-A203-0EB73956E930}" srcOrd="5" destOrd="0" presId="urn:microsoft.com/office/officeart/2005/8/layout/orgChart1"/>
    <dgm:cxn modelId="{ACEADE71-D624-43DC-9E8F-8B214C71B00D}" type="presParOf" srcId="{12F50034-4BFA-4FF8-A203-0EB73956E930}" destId="{D6288F4D-4189-44A4-AAEB-23E7365A1413}" srcOrd="0" destOrd="0" presId="urn:microsoft.com/office/officeart/2005/8/layout/orgChart1"/>
    <dgm:cxn modelId="{D0FDBA40-1908-4FF8-81FD-AA7BBB56F627}" type="presParOf" srcId="{D6288F4D-4189-44A4-AAEB-23E7365A1413}" destId="{D7A60731-0C7D-4FBA-AECB-D5B644ED9D8F}" srcOrd="0" destOrd="0" presId="urn:microsoft.com/office/officeart/2005/8/layout/orgChart1"/>
    <dgm:cxn modelId="{7E900437-803A-4500-A684-0C615C7F35A3}" type="presParOf" srcId="{D6288F4D-4189-44A4-AAEB-23E7365A1413}" destId="{D8984436-AA9E-4AFD-A329-6E23F8421A10}" srcOrd="1" destOrd="0" presId="urn:microsoft.com/office/officeart/2005/8/layout/orgChart1"/>
    <dgm:cxn modelId="{15872B73-BBE1-46D5-B846-27F8C8B60E78}" type="presParOf" srcId="{12F50034-4BFA-4FF8-A203-0EB73956E930}" destId="{52C2E891-B2D8-4395-BA95-1E90A24B8930}" srcOrd="1" destOrd="0" presId="urn:microsoft.com/office/officeart/2005/8/layout/orgChart1"/>
    <dgm:cxn modelId="{DB9A48D9-AA13-40F7-B089-CEFFC5AA95B4}" type="presParOf" srcId="{12F50034-4BFA-4FF8-A203-0EB73956E930}" destId="{13104FA4-4972-48E1-9DA7-376E2B9C62CD}" srcOrd="2" destOrd="0" presId="urn:microsoft.com/office/officeart/2005/8/layout/orgChart1"/>
    <dgm:cxn modelId="{412A9FF0-7CEF-45CF-A453-C7C482D25331}" type="presParOf" srcId="{13DC0ED6-CEDB-4C38-9AB7-CC59E8516642}" destId="{BC67B99B-9A0A-4DD9-89CE-ADBD361EF656}" srcOrd="6" destOrd="0" presId="urn:microsoft.com/office/officeart/2005/8/layout/orgChart1"/>
    <dgm:cxn modelId="{76FD49A1-69F9-4BDE-8C21-00BE5823C1C3}" type="presParOf" srcId="{13DC0ED6-CEDB-4C38-9AB7-CC59E8516642}" destId="{F537C97D-A517-4F13-8D48-A32E7D7F87E8}" srcOrd="7" destOrd="0" presId="urn:microsoft.com/office/officeart/2005/8/layout/orgChart1"/>
    <dgm:cxn modelId="{11913512-71E9-4325-8D40-93C8B4EE9F8A}" type="presParOf" srcId="{F537C97D-A517-4F13-8D48-A32E7D7F87E8}" destId="{1D43D494-9D1B-4A52-87A0-9A6106FB7160}" srcOrd="0" destOrd="0" presId="urn:microsoft.com/office/officeart/2005/8/layout/orgChart1"/>
    <dgm:cxn modelId="{4FF16AD1-19E3-4B78-AB62-41A8B8CA0138}" type="presParOf" srcId="{1D43D494-9D1B-4A52-87A0-9A6106FB7160}" destId="{686005B0-1C13-4845-9C7A-914CA29C2197}" srcOrd="0" destOrd="0" presId="urn:microsoft.com/office/officeart/2005/8/layout/orgChart1"/>
    <dgm:cxn modelId="{D795420D-2204-47D0-9605-687666035C4D}" type="presParOf" srcId="{1D43D494-9D1B-4A52-87A0-9A6106FB7160}" destId="{EC94A66C-FC29-462A-BE76-52CBF23FC227}" srcOrd="1" destOrd="0" presId="urn:microsoft.com/office/officeart/2005/8/layout/orgChart1"/>
    <dgm:cxn modelId="{12BC3493-25FE-4CF2-B256-0B9B6A31506F}" type="presParOf" srcId="{F537C97D-A517-4F13-8D48-A32E7D7F87E8}" destId="{24732AAB-0A8C-4646-B043-6DE51214A2B1}" srcOrd="1" destOrd="0" presId="urn:microsoft.com/office/officeart/2005/8/layout/orgChart1"/>
    <dgm:cxn modelId="{D46F42E6-3CF9-4DBC-AAA8-638C3DEAFF75}" type="presParOf" srcId="{F537C97D-A517-4F13-8D48-A32E7D7F87E8}" destId="{29C08E34-8490-4EAE-8E57-7EFCEAD8C50F}" srcOrd="2" destOrd="0" presId="urn:microsoft.com/office/officeart/2005/8/layout/orgChart1"/>
    <dgm:cxn modelId="{71F408CC-BEF9-47D1-B5DD-9D058AA70528}" type="presParOf" srcId="{13DC0ED6-CEDB-4C38-9AB7-CC59E8516642}" destId="{C8C6E9D5-440A-4B32-8C93-F503D8709C3C}" srcOrd="8" destOrd="0" presId="urn:microsoft.com/office/officeart/2005/8/layout/orgChart1"/>
    <dgm:cxn modelId="{7D5DE50A-13A0-4052-A2DC-4BB43F6D0542}" type="presParOf" srcId="{13DC0ED6-CEDB-4C38-9AB7-CC59E8516642}" destId="{CAD56666-DD99-4CB2-90A5-598EB9093BD7}" srcOrd="9" destOrd="0" presId="urn:microsoft.com/office/officeart/2005/8/layout/orgChart1"/>
    <dgm:cxn modelId="{338CBC74-4285-4D00-BE6D-1D1EEDEAFA2A}" type="presParOf" srcId="{CAD56666-DD99-4CB2-90A5-598EB9093BD7}" destId="{5A765CB4-9425-4513-AAA6-D8FFCB4E4E4A}" srcOrd="0" destOrd="0" presId="urn:microsoft.com/office/officeart/2005/8/layout/orgChart1"/>
    <dgm:cxn modelId="{4164E1CE-D0B9-4DD7-B18F-76CDF3183A7D}" type="presParOf" srcId="{5A765CB4-9425-4513-AAA6-D8FFCB4E4E4A}" destId="{1A541742-69DA-45AB-A6D9-B8EDDD7C3C57}" srcOrd="0" destOrd="0" presId="urn:microsoft.com/office/officeart/2005/8/layout/orgChart1"/>
    <dgm:cxn modelId="{60F27416-CEA3-4D75-8467-9A46C51F555E}" type="presParOf" srcId="{5A765CB4-9425-4513-AAA6-D8FFCB4E4E4A}" destId="{08863923-5432-42F2-854A-2DFFECF1E221}" srcOrd="1" destOrd="0" presId="urn:microsoft.com/office/officeart/2005/8/layout/orgChart1"/>
    <dgm:cxn modelId="{09FE2AE7-7A7B-41AE-BC0E-974C13634114}" type="presParOf" srcId="{CAD56666-DD99-4CB2-90A5-598EB9093BD7}" destId="{25D5B33A-A023-4821-A3F0-1C9866A9E221}" srcOrd="1" destOrd="0" presId="urn:microsoft.com/office/officeart/2005/8/layout/orgChart1"/>
    <dgm:cxn modelId="{FE06B832-FE7C-477B-BAEE-C0642514EAA6}" type="presParOf" srcId="{CAD56666-DD99-4CB2-90A5-598EB9093BD7}" destId="{BA0E02CE-1939-40C5-A5B1-5FD48F46DD14}" srcOrd="2" destOrd="0" presId="urn:microsoft.com/office/officeart/2005/8/layout/orgChart1"/>
    <dgm:cxn modelId="{EBDB71EE-7BA9-460A-8017-2D1C57C2189E}" type="presParOf" srcId="{9AECDDB0-D46A-4D24-A2B2-E1E9176CE41F}" destId="{277FA464-A0A8-426A-8F48-F0E500712724}" srcOrd="2" destOrd="0" presId="urn:microsoft.com/office/officeart/2005/8/layout/orgChart1"/>
    <dgm:cxn modelId="{69877DF7-3CAB-494A-AEEE-7D77B7B601AC}" type="presParOf" srcId="{277FA464-A0A8-426A-8F48-F0E500712724}" destId="{FEEB74A5-B830-47FE-B45D-D13982EB3F3A}" srcOrd="0" destOrd="0" presId="urn:microsoft.com/office/officeart/2005/8/layout/orgChart1"/>
    <dgm:cxn modelId="{66CD520E-13B8-49CF-BC29-49091F66FB0A}" type="presParOf" srcId="{277FA464-A0A8-426A-8F48-F0E500712724}" destId="{A8BF0721-F856-45C1-9B5B-20D01707900C}" srcOrd="1" destOrd="0" presId="urn:microsoft.com/office/officeart/2005/8/layout/orgChart1"/>
    <dgm:cxn modelId="{D6A1D0E9-8BEB-40C2-8169-0DC9A1331EAC}" type="presParOf" srcId="{A8BF0721-F856-45C1-9B5B-20D01707900C}" destId="{FEF867D6-CD0D-4D3F-8C27-82DB2C6AE20F}" srcOrd="0" destOrd="0" presId="urn:microsoft.com/office/officeart/2005/8/layout/orgChart1"/>
    <dgm:cxn modelId="{A8C75516-EE97-4A28-A799-20F05261D3E7}" type="presParOf" srcId="{FEF867D6-CD0D-4D3F-8C27-82DB2C6AE20F}" destId="{804D7AC8-D8B6-45F2-9150-D7777D9BA8B6}" srcOrd="0" destOrd="0" presId="urn:microsoft.com/office/officeart/2005/8/layout/orgChart1"/>
    <dgm:cxn modelId="{837A4AF2-E244-429D-986A-4B3A1B3598A5}" type="presParOf" srcId="{FEF867D6-CD0D-4D3F-8C27-82DB2C6AE20F}" destId="{A4F8CBC8-75DC-4F74-858A-017D3F70E0CC}" srcOrd="1" destOrd="0" presId="urn:microsoft.com/office/officeart/2005/8/layout/orgChart1"/>
    <dgm:cxn modelId="{EB51FEC5-3118-422B-8DA4-9E12903FF1E0}" type="presParOf" srcId="{A8BF0721-F856-45C1-9B5B-20D01707900C}" destId="{10EA10DF-46D1-4FB4-81A1-CD0050D7305E}" srcOrd="1" destOrd="0" presId="urn:microsoft.com/office/officeart/2005/8/layout/orgChart1"/>
    <dgm:cxn modelId="{391832BB-0F4E-4D31-BA3C-53888AD6FAB3}" type="presParOf" srcId="{A8BF0721-F856-45C1-9B5B-20D01707900C}" destId="{FE2E1DDD-522F-4F14-8919-CAE636B59273}" srcOrd="2" destOrd="0" presId="urn:microsoft.com/office/officeart/2005/8/layout/orgChart1"/>
    <dgm:cxn modelId="{6BA4119F-4E51-42E2-92C6-8C8853FB3BDA}" type="presParOf" srcId="{277FA464-A0A8-426A-8F48-F0E500712724}" destId="{AB54E0B1-8700-404F-BF65-70D4950CAB85}" srcOrd="2" destOrd="0" presId="urn:microsoft.com/office/officeart/2005/8/layout/orgChart1"/>
    <dgm:cxn modelId="{5EE136BF-B4C9-4DBB-BED4-3D7F83C2ED85}" type="presParOf" srcId="{277FA464-A0A8-426A-8F48-F0E500712724}" destId="{2F15FFD3-FE9F-4D96-9701-3006965CBA72}" srcOrd="3" destOrd="0" presId="urn:microsoft.com/office/officeart/2005/8/layout/orgChart1"/>
    <dgm:cxn modelId="{189861D0-C196-4A3E-9A36-A62BF5C31377}" type="presParOf" srcId="{2F15FFD3-FE9F-4D96-9701-3006965CBA72}" destId="{7679A231-BA53-4F58-B274-F18487978893}" srcOrd="0" destOrd="0" presId="urn:microsoft.com/office/officeart/2005/8/layout/orgChart1"/>
    <dgm:cxn modelId="{EB001B15-1AD6-4B1D-9E1B-E856A00E5AA9}" type="presParOf" srcId="{7679A231-BA53-4F58-B274-F18487978893}" destId="{9DC6878D-4405-4608-8BD9-E6FB67D40AB0}" srcOrd="0" destOrd="0" presId="urn:microsoft.com/office/officeart/2005/8/layout/orgChart1"/>
    <dgm:cxn modelId="{D8E6BBFE-303A-40A2-8650-C6FBD8BDE564}" type="presParOf" srcId="{7679A231-BA53-4F58-B274-F18487978893}" destId="{032CB1A6-E79E-452E-978B-570FB3DFA53F}" srcOrd="1" destOrd="0" presId="urn:microsoft.com/office/officeart/2005/8/layout/orgChart1"/>
    <dgm:cxn modelId="{A81088CD-9CC8-4724-8D03-DDAEC778F9B5}" type="presParOf" srcId="{2F15FFD3-FE9F-4D96-9701-3006965CBA72}" destId="{89F94025-973A-4703-B329-601037CD0D47}" srcOrd="1" destOrd="0" presId="urn:microsoft.com/office/officeart/2005/8/layout/orgChart1"/>
    <dgm:cxn modelId="{A57D93C9-A648-4E98-9680-C17730444CB0}" type="presParOf" srcId="{2F15FFD3-FE9F-4D96-9701-3006965CBA72}" destId="{2D70F0DD-C73A-4B79-B808-9F5E687FB590}" srcOrd="2" destOrd="0" presId="urn:microsoft.com/office/officeart/2005/8/layout/orgChart1"/>
    <dgm:cxn modelId="{6BC37610-5E0C-4C33-BC8A-D7C86030803D}" type="presParOf" srcId="{277FA464-A0A8-426A-8F48-F0E500712724}" destId="{68DE32D6-17B0-4ABC-B629-001958D638BB}" srcOrd="4" destOrd="0" presId="urn:microsoft.com/office/officeart/2005/8/layout/orgChart1"/>
    <dgm:cxn modelId="{B685504A-F1A6-4C42-9483-45E27317CBAF}" type="presParOf" srcId="{277FA464-A0A8-426A-8F48-F0E500712724}" destId="{7F46DB51-81AB-414C-BFFD-72D48A565339}" srcOrd="5" destOrd="0" presId="urn:microsoft.com/office/officeart/2005/8/layout/orgChart1"/>
    <dgm:cxn modelId="{A337C533-FFF9-48DA-93AD-00E8684C35BC}" type="presParOf" srcId="{7F46DB51-81AB-414C-BFFD-72D48A565339}" destId="{60F14983-9BF6-46BE-87F2-BA9707567312}" srcOrd="0" destOrd="0" presId="urn:microsoft.com/office/officeart/2005/8/layout/orgChart1"/>
    <dgm:cxn modelId="{8D214D82-6A53-42D7-9A05-1BDE65724FB4}" type="presParOf" srcId="{60F14983-9BF6-46BE-87F2-BA9707567312}" destId="{7768C86A-44F8-4829-B3DA-81722F8C50B0}" srcOrd="0" destOrd="0" presId="urn:microsoft.com/office/officeart/2005/8/layout/orgChart1"/>
    <dgm:cxn modelId="{D4D64C1B-57B1-419A-BBC6-EA92D897AA7B}" type="presParOf" srcId="{60F14983-9BF6-46BE-87F2-BA9707567312}" destId="{00294ACC-E333-49FB-B6B6-2C2656295EDF}" srcOrd="1" destOrd="0" presId="urn:microsoft.com/office/officeart/2005/8/layout/orgChart1"/>
    <dgm:cxn modelId="{B5201AF5-1186-442D-BCC0-7D648C0D07F2}" type="presParOf" srcId="{7F46DB51-81AB-414C-BFFD-72D48A565339}" destId="{CD813EE0-7819-4E76-AA66-17D1431EBE63}" srcOrd="1" destOrd="0" presId="urn:microsoft.com/office/officeart/2005/8/layout/orgChart1"/>
    <dgm:cxn modelId="{A465B302-9A07-4AB6-AE65-9546FD372A8F}" type="presParOf" srcId="{7F46DB51-81AB-414C-BFFD-72D48A565339}" destId="{62A1CC93-8664-470E-A622-7B9ACFCA9CB3}" srcOrd="2" destOrd="0" presId="urn:microsoft.com/office/officeart/2005/8/layout/orgChar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6D251C0A-F6C9-4E39-8975-BF2BD1D09459}" type="doc">
      <dgm:prSet loTypeId="urn:microsoft.com/office/officeart/2005/8/layout/orgChart1" loCatId="hierarchy" qsTypeId="urn:microsoft.com/office/officeart/2005/8/quickstyle/simple1" qsCatId="simple" csTypeId="urn:microsoft.com/office/officeart/2005/8/colors/accent1_2" csCatId="accent1" phldr="1"/>
      <dgm:spPr/>
      <dgm:t>
        <a:bodyPr/>
        <a:lstStyle/>
        <a:p>
          <a:endParaRPr lang="sv-SE"/>
        </a:p>
      </dgm:t>
    </dgm:pt>
    <dgm:pt modelId="{170A78F9-D630-4C81-BF76-6973B1676CB4}">
      <dgm:prSet phldrT="[Text]" custT="1"/>
      <dgm:spPr>
        <a:solidFill>
          <a:schemeClr val="tx2"/>
        </a:solidFill>
      </dgm:spPr>
      <dgm:t>
        <a:bodyPr/>
        <a:lstStyle/>
        <a:p>
          <a:r>
            <a:rPr lang="sv-SE" sz="1000" b="1" dirty="0" smtClean="0"/>
            <a:t>Produktions-utveckling (TP)</a:t>
          </a:r>
        </a:p>
        <a:p>
          <a:r>
            <a:rPr lang="sv-SE" sz="800" dirty="0" smtClean="0"/>
            <a:t>Jan Lundgren</a:t>
          </a:r>
          <a:endParaRPr lang="sv-SE" sz="800" dirty="0"/>
        </a:p>
      </dgm:t>
    </dgm:pt>
    <dgm:pt modelId="{9353B1CB-CCA6-411F-9D5E-B56017CE7D65}" type="parTrans" cxnId="{4DD81AAC-62D7-47E8-A8A1-8FC61FE2066E}">
      <dgm:prSet/>
      <dgm:spPr/>
      <dgm:t>
        <a:bodyPr/>
        <a:lstStyle/>
        <a:p>
          <a:endParaRPr lang="sv-SE"/>
        </a:p>
      </dgm:t>
    </dgm:pt>
    <dgm:pt modelId="{012083A5-C352-4C38-99A1-C30ECA630633}" type="sibTrans" cxnId="{4DD81AAC-62D7-47E8-A8A1-8FC61FE2066E}">
      <dgm:prSet/>
      <dgm:spPr/>
      <dgm:t>
        <a:bodyPr/>
        <a:lstStyle/>
        <a:p>
          <a:endParaRPr lang="sv-SE"/>
        </a:p>
      </dgm:t>
    </dgm:pt>
    <dgm:pt modelId="{328718EC-E8A6-4287-B516-096C41E84859}" type="asst">
      <dgm:prSet phldrT="[Text]" custT="1"/>
      <dgm:spPr>
        <a:solidFill>
          <a:schemeClr val="tx2"/>
        </a:solidFill>
      </dgm:spPr>
      <dgm:t>
        <a:bodyPr/>
        <a:lstStyle/>
        <a:p>
          <a:r>
            <a:rPr lang="sv-SE" sz="1000" b="1" dirty="0" smtClean="0"/>
            <a:t>Teknik (TPT)</a:t>
          </a:r>
        </a:p>
        <a:p>
          <a:r>
            <a:rPr lang="sv-SE" sz="800" dirty="0" smtClean="0"/>
            <a:t>Johan </a:t>
          </a:r>
          <a:r>
            <a:rPr lang="sv-SE" sz="800" dirty="0" err="1" smtClean="0"/>
            <a:t>Enback</a:t>
          </a:r>
          <a:endParaRPr lang="sv-SE" sz="800" dirty="0"/>
        </a:p>
      </dgm:t>
    </dgm:pt>
    <dgm:pt modelId="{E8433793-C0F9-40A0-AAF3-8D32BF84C18E}" type="parTrans" cxnId="{B5F43040-3C7F-4E2D-B2C3-B5B532E6430B}">
      <dgm:prSet/>
      <dgm:spPr/>
      <dgm:t>
        <a:bodyPr/>
        <a:lstStyle/>
        <a:p>
          <a:endParaRPr lang="sv-SE"/>
        </a:p>
      </dgm:t>
    </dgm:pt>
    <dgm:pt modelId="{B77AAF8F-E78A-48E6-A3EC-8EACDBC83FC0}" type="sibTrans" cxnId="{B5F43040-3C7F-4E2D-B2C3-B5B532E6430B}">
      <dgm:prSet/>
      <dgm:spPr/>
      <dgm:t>
        <a:bodyPr/>
        <a:lstStyle/>
        <a:p>
          <a:endParaRPr lang="sv-SE"/>
        </a:p>
      </dgm:t>
    </dgm:pt>
    <dgm:pt modelId="{669B0D0E-7C13-4C07-8A75-CDC6F7B7A02D}">
      <dgm:prSet phldrT="[Text]" custT="1"/>
      <dgm:spPr>
        <a:solidFill>
          <a:schemeClr val="tx2"/>
        </a:solidFill>
      </dgm:spPr>
      <dgm:t>
        <a:bodyPr/>
        <a:lstStyle/>
        <a:p>
          <a:r>
            <a:rPr lang="sv-SE" sz="1000" b="1" dirty="0" smtClean="0"/>
            <a:t>Projekt Norra </a:t>
          </a:r>
          <a:br>
            <a:rPr lang="sv-SE" sz="1000" b="1" dirty="0" smtClean="0"/>
          </a:br>
          <a:r>
            <a:rPr lang="sv-SE" sz="1000" b="1" dirty="0" smtClean="0"/>
            <a:t>(TPK)</a:t>
          </a:r>
        </a:p>
        <a:p>
          <a:r>
            <a:rPr lang="sv-SE" sz="800" dirty="0" smtClean="0"/>
            <a:t>Johan </a:t>
          </a:r>
          <a:r>
            <a:rPr lang="sv-SE" sz="800" dirty="0" err="1" smtClean="0"/>
            <a:t>Mäkitaavola</a:t>
          </a:r>
          <a:endParaRPr lang="sv-SE" sz="800" dirty="0"/>
        </a:p>
      </dgm:t>
    </dgm:pt>
    <dgm:pt modelId="{4F6E9A9D-A4E1-4F94-A649-2CD2B77C998F}" type="parTrans" cxnId="{746E8EC5-7938-4D91-9924-D740622A419B}">
      <dgm:prSet/>
      <dgm:spPr/>
      <dgm:t>
        <a:bodyPr/>
        <a:lstStyle/>
        <a:p>
          <a:endParaRPr lang="sv-SE"/>
        </a:p>
      </dgm:t>
    </dgm:pt>
    <dgm:pt modelId="{CF738752-9FB8-4AE1-84AF-834764A10C12}" type="sibTrans" cxnId="{746E8EC5-7938-4D91-9924-D740622A419B}">
      <dgm:prSet/>
      <dgm:spPr/>
      <dgm:t>
        <a:bodyPr/>
        <a:lstStyle/>
        <a:p>
          <a:endParaRPr lang="sv-SE"/>
        </a:p>
      </dgm:t>
    </dgm:pt>
    <dgm:pt modelId="{2AC04815-B584-49AA-808B-33526F827270}">
      <dgm:prSet phldrT="[Text]" custT="1"/>
      <dgm:spPr>
        <a:solidFill>
          <a:schemeClr val="tx2"/>
        </a:solidFill>
      </dgm:spPr>
      <dgm:t>
        <a:bodyPr/>
        <a:lstStyle/>
        <a:p>
          <a:r>
            <a:rPr lang="sv-SE" sz="1000" b="1" dirty="0" smtClean="0"/>
            <a:t>Projekt Södra (TPS)</a:t>
          </a:r>
        </a:p>
        <a:p>
          <a:r>
            <a:rPr lang="sv-SE" sz="800" dirty="0" smtClean="0"/>
            <a:t>Per Lundström</a:t>
          </a:r>
        </a:p>
      </dgm:t>
    </dgm:pt>
    <dgm:pt modelId="{F5D085E5-52CA-4898-BB9C-F0057C5C9FFB}" type="parTrans" cxnId="{0643FBA9-EAB8-4107-95A5-28422E2BCE23}">
      <dgm:prSet/>
      <dgm:spPr/>
      <dgm:t>
        <a:bodyPr/>
        <a:lstStyle/>
        <a:p>
          <a:endParaRPr lang="sv-SE"/>
        </a:p>
      </dgm:t>
    </dgm:pt>
    <dgm:pt modelId="{EEE42219-B371-45DB-9759-EECADD870F31}" type="sibTrans" cxnId="{0643FBA9-EAB8-4107-95A5-28422E2BCE23}">
      <dgm:prSet/>
      <dgm:spPr/>
      <dgm:t>
        <a:bodyPr/>
        <a:lstStyle/>
        <a:p>
          <a:endParaRPr lang="sv-SE"/>
        </a:p>
      </dgm:t>
    </dgm:pt>
    <dgm:pt modelId="{E99495F4-5452-436E-8804-AB12125268A3}" type="asst">
      <dgm:prSet custT="1"/>
      <dgm:spPr>
        <a:solidFill>
          <a:schemeClr val="tx2"/>
        </a:solidFill>
      </dgm:spPr>
      <dgm:t>
        <a:bodyPr/>
        <a:lstStyle/>
        <a:p>
          <a:r>
            <a:rPr lang="sv-SE" sz="1000" b="1" dirty="0" smtClean="0"/>
            <a:t>Produktivitetsutveckling (TPP)</a:t>
          </a:r>
        </a:p>
        <a:p>
          <a:r>
            <a:rPr lang="sv-SE" sz="800" u="none" dirty="0" smtClean="0"/>
            <a:t>Stefan Lahti</a:t>
          </a:r>
        </a:p>
      </dgm:t>
    </dgm:pt>
    <dgm:pt modelId="{4BE43F4F-96F2-40AA-942C-E07B2BDF76BB}" type="parTrans" cxnId="{191AB1BC-9B77-4549-A718-218E4F183FA9}">
      <dgm:prSet/>
      <dgm:spPr/>
      <dgm:t>
        <a:bodyPr/>
        <a:lstStyle/>
        <a:p>
          <a:endParaRPr lang="sv-SE"/>
        </a:p>
      </dgm:t>
    </dgm:pt>
    <dgm:pt modelId="{19954999-02D6-47B2-BD3E-11748C87FE97}" type="sibTrans" cxnId="{191AB1BC-9B77-4549-A718-218E4F183FA9}">
      <dgm:prSet/>
      <dgm:spPr/>
      <dgm:t>
        <a:bodyPr/>
        <a:lstStyle/>
        <a:p>
          <a:endParaRPr lang="sv-SE"/>
        </a:p>
      </dgm:t>
    </dgm:pt>
    <dgm:pt modelId="{E9BB8C71-4689-48E7-B4A4-B155E08029D5}">
      <dgm:prSet custT="1"/>
      <dgm:spPr>
        <a:solidFill>
          <a:schemeClr val="tx2"/>
        </a:solidFill>
      </dgm:spPr>
      <dgm:t>
        <a:bodyPr/>
        <a:lstStyle/>
        <a:p>
          <a:r>
            <a:rPr lang="sv-SE" sz="1000" b="1" dirty="0" smtClean="0"/>
            <a:t>Projekt Logistik (TPL)</a:t>
          </a:r>
        </a:p>
        <a:p>
          <a:r>
            <a:rPr lang="sv-SE" sz="800" dirty="0" smtClean="0"/>
            <a:t>Magnus Ragneberg</a:t>
          </a:r>
        </a:p>
      </dgm:t>
    </dgm:pt>
    <dgm:pt modelId="{71EA56CC-F2BD-4E92-9A93-1FA4A9B67D02}" type="parTrans" cxnId="{07306695-8DF4-4494-81B7-319FCBB9E2B7}">
      <dgm:prSet/>
      <dgm:spPr/>
      <dgm:t>
        <a:bodyPr/>
        <a:lstStyle/>
        <a:p>
          <a:endParaRPr lang="sv-SE"/>
        </a:p>
      </dgm:t>
    </dgm:pt>
    <dgm:pt modelId="{A8689FF7-CFC6-4194-9BF0-9ED577704E92}" type="sibTrans" cxnId="{07306695-8DF4-4494-81B7-319FCBB9E2B7}">
      <dgm:prSet/>
      <dgm:spPr/>
      <dgm:t>
        <a:bodyPr/>
        <a:lstStyle/>
        <a:p>
          <a:endParaRPr lang="sv-SE"/>
        </a:p>
      </dgm:t>
    </dgm:pt>
    <dgm:pt modelId="{1A2C550B-AFD8-48FD-A598-EC613F77DF21}" type="asst">
      <dgm:prSet custT="1"/>
      <dgm:spPr>
        <a:solidFill>
          <a:schemeClr val="tx2"/>
        </a:solidFill>
      </dgm:spPr>
      <dgm:t>
        <a:bodyPr/>
        <a:lstStyle/>
        <a:p>
          <a:r>
            <a:rPr lang="sv-SE" sz="1000" b="1" dirty="0" smtClean="0"/>
            <a:t>Teknisk administration och projektstöd (TPA)</a:t>
          </a:r>
        </a:p>
        <a:p>
          <a:r>
            <a:rPr lang="sv-SE" sz="800" dirty="0" smtClean="0"/>
            <a:t>Dan Tannerdal</a:t>
          </a:r>
        </a:p>
      </dgm:t>
    </dgm:pt>
    <dgm:pt modelId="{21FD0417-0130-4829-B4EB-191EFFE07C1C}" type="parTrans" cxnId="{80816E86-BA34-4976-BDC0-377A947FD480}">
      <dgm:prSet/>
      <dgm:spPr/>
      <dgm:t>
        <a:bodyPr/>
        <a:lstStyle/>
        <a:p>
          <a:endParaRPr lang="sv-SE"/>
        </a:p>
      </dgm:t>
    </dgm:pt>
    <dgm:pt modelId="{2DD57A27-0812-4145-AB44-FC249EDCAC23}" type="sibTrans" cxnId="{80816E86-BA34-4976-BDC0-377A947FD480}">
      <dgm:prSet/>
      <dgm:spPr/>
      <dgm:t>
        <a:bodyPr/>
        <a:lstStyle/>
        <a:p>
          <a:endParaRPr lang="sv-SE"/>
        </a:p>
      </dgm:t>
    </dgm:pt>
    <dgm:pt modelId="{4E0C8172-C3BB-4357-B487-5F7CFA642C2B}" type="pres">
      <dgm:prSet presAssocID="{6D251C0A-F6C9-4E39-8975-BF2BD1D09459}" presName="hierChild1" presStyleCnt="0">
        <dgm:presLayoutVars>
          <dgm:orgChart val="1"/>
          <dgm:chPref val="1"/>
          <dgm:dir/>
          <dgm:animOne val="branch"/>
          <dgm:animLvl val="lvl"/>
          <dgm:resizeHandles/>
        </dgm:presLayoutVars>
      </dgm:prSet>
      <dgm:spPr/>
      <dgm:t>
        <a:bodyPr/>
        <a:lstStyle/>
        <a:p>
          <a:endParaRPr lang="sv-SE"/>
        </a:p>
      </dgm:t>
    </dgm:pt>
    <dgm:pt modelId="{B57DF6AC-EB77-43BD-8FE2-21F42E1776D7}" type="pres">
      <dgm:prSet presAssocID="{170A78F9-D630-4C81-BF76-6973B1676CB4}" presName="hierRoot1" presStyleCnt="0">
        <dgm:presLayoutVars>
          <dgm:hierBranch val="init"/>
        </dgm:presLayoutVars>
      </dgm:prSet>
      <dgm:spPr/>
    </dgm:pt>
    <dgm:pt modelId="{D4F58DEC-F2D5-4CD9-958F-66CFA105AAE1}" type="pres">
      <dgm:prSet presAssocID="{170A78F9-D630-4C81-BF76-6973B1676CB4}" presName="rootComposite1" presStyleCnt="0"/>
      <dgm:spPr/>
    </dgm:pt>
    <dgm:pt modelId="{E5F35BF8-3C10-46A4-9113-CF4E0448F542}" type="pres">
      <dgm:prSet presAssocID="{170A78F9-D630-4C81-BF76-6973B1676CB4}" presName="rootText1" presStyleLbl="node0" presStyleIdx="0" presStyleCnt="1">
        <dgm:presLayoutVars>
          <dgm:chPref val="3"/>
        </dgm:presLayoutVars>
      </dgm:prSet>
      <dgm:spPr/>
      <dgm:t>
        <a:bodyPr/>
        <a:lstStyle/>
        <a:p>
          <a:endParaRPr lang="sv-SE"/>
        </a:p>
      </dgm:t>
    </dgm:pt>
    <dgm:pt modelId="{E01EDDD2-B156-4FB0-8380-9E7AC5072DDC}" type="pres">
      <dgm:prSet presAssocID="{170A78F9-D630-4C81-BF76-6973B1676CB4}" presName="rootConnector1" presStyleLbl="node1" presStyleIdx="0" presStyleCnt="0"/>
      <dgm:spPr/>
      <dgm:t>
        <a:bodyPr/>
        <a:lstStyle/>
        <a:p>
          <a:endParaRPr lang="sv-SE"/>
        </a:p>
      </dgm:t>
    </dgm:pt>
    <dgm:pt modelId="{32B2CA3E-278E-4952-B576-35812174BFB3}" type="pres">
      <dgm:prSet presAssocID="{170A78F9-D630-4C81-BF76-6973B1676CB4}" presName="hierChild2" presStyleCnt="0"/>
      <dgm:spPr/>
    </dgm:pt>
    <dgm:pt modelId="{8BC9F547-157F-48E3-AF09-6586E5B6CE17}" type="pres">
      <dgm:prSet presAssocID="{4F6E9A9D-A4E1-4F94-A649-2CD2B77C998F}" presName="Name37" presStyleLbl="parChTrans1D2" presStyleIdx="0" presStyleCnt="6"/>
      <dgm:spPr/>
      <dgm:t>
        <a:bodyPr/>
        <a:lstStyle/>
        <a:p>
          <a:endParaRPr lang="sv-SE"/>
        </a:p>
      </dgm:t>
    </dgm:pt>
    <dgm:pt modelId="{9CC6F8D7-212F-4646-A4AB-7F3EF83A6DF3}" type="pres">
      <dgm:prSet presAssocID="{669B0D0E-7C13-4C07-8A75-CDC6F7B7A02D}" presName="hierRoot2" presStyleCnt="0">
        <dgm:presLayoutVars>
          <dgm:hierBranch val="init"/>
        </dgm:presLayoutVars>
      </dgm:prSet>
      <dgm:spPr/>
    </dgm:pt>
    <dgm:pt modelId="{60C21764-5416-474D-A204-1AF257B8AE86}" type="pres">
      <dgm:prSet presAssocID="{669B0D0E-7C13-4C07-8A75-CDC6F7B7A02D}" presName="rootComposite" presStyleCnt="0"/>
      <dgm:spPr/>
    </dgm:pt>
    <dgm:pt modelId="{F9E5BA8E-2F82-4DC8-8DF4-E188E288A299}" type="pres">
      <dgm:prSet presAssocID="{669B0D0E-7C13-4C07-8A75-CDC6F7B7A02D}" presName="rootText" presStyleLbl="node2" presStyleIdx="0" presStyleCnt="3">
        <dgm:presLayoutVars>
          <dgm:chPref val="3"/>
        </dgm:presLayoutVars>
      </dgm:prSet>
      <dgm:spPr/>
      <dgm:t>
        <a:bodyPr/>
        <a:lstStyle/>
        <a:p>
          <a:endParaRPr lang="sv-SE"/>
        </a:p>
      </dgm:t>
    </dgm:pt>
    <dgm:pt modelId="{0FCC5A8C-9DBF-491E-9D94-49DE525FA0B5}" type="pres">
      <dgm:prSet presAssocID="{669B0D0E-7C13-4C07-8A75-CDC6F7B7A02D}" presName="rootConnector" presStyleLbl="node2" presStyleIdx="0" presStyleCnt="3"/>
      <dgm:spPr/>
      <dgm:t>
        <a:bodyPr/>
        <a:lstStyle/>
        <a:p>
          <a:endParaRPr lang="sv-SE"/>
        </a:p>
      </dgm:t>
    </dgm:pt>
    <dgm:pt modelId="{E41850B7-3DE7-4687-887E-F7FB08D9E160}" type="pres">
      <dgm:prSet presAssocID="{669B0D0E-7C13-4C07-8A75-CDC6F7B7A02D}" presName="hierChild4" presStyleCnt="0"/>
      <dgm:spPr/>
    </dgm:pt>
    <dgm:pt modelId="{DD9A564E-6680-4B8B-8C2F-5E19006788DB}" type="pres">
      <dgm:prSet presAssocID="{669B0D0E-7C13-4C07-8A75-CDC6F7B7A02D}" presName="hierChild5" presStyleCnt="0"/>
      <dgm:spPr/>
    </dgm:pt>
    <dgm:pt modelId="{79B73807-D065-416D-9B19-A03D2062ACAF}" type="pres">
      <dgm:prSet presAssocID="{F5D085E5-52CA-4898-BB9C-F0057C5C9FFB}" presName="Name37" presStyleLbl="parChTrans1D2" presStyleIdx="1" presStyleCnt="6"/>
      <dgm:spPr/>
      <dgm:t>
        <a:bodyPr/>
        <a:lstStyle/>
        <a:p>
          <a:endParaRPr lang="sv-SE"/>
        </a:p>
      </dgm:t>
    </dgm:pt>
    <dgm:pt modelId="{91C9D4CD-FFCD-4213-A4AA-214FC1949DDA}" type="pres">
      <dgm:prSet presAssocID="{2AC04815-B584-49AA-808B-33526F827270}" presName="hierRoot2" presStyleCnt="0">
        <dgm:presLayoutVars>
          <dgm:hierBranch val="init"/>
        </dgm:presLayoutVars>
      </dgm:prSet>
      <dgm:spPr/>
    </dgm:pt>
    <dgm:pt modelId="{759097DF-902B-4436-8576-1FA0525D8554}" type="pres">
      <dgm:prSet presAssocID="{2AC04815-B584-49AA-808B-33526F827270}" presName="rootComposite" presStyleCnt="0"/>
      <dgm:spPr/>
    </dgm:pt>
    <dgm:pt modelId="{C7CCDAE0-78F8-4A06-9102-DD837D2BA416}" type="pres">
      <dgm:prSet presAssocID="{2AC04815-B584-49AA-808B-33526F827270}" presName="rootText" presStyleLbl="node2" presStyleIdx="1" presStyleCnt="3" custLinFactNeighborX="-530">
        <dgm:presLayoutVars>
          <dgm:chPref val="3"/>
        </dgm:presLayoutVars>
      </dgm:prSet>
      <dgm:spPr/>
      <dgm:t>
        <a:bodyPr/>
        <a:lstStyle/>
        <a:p>
          <a:endParaRPr lang="sv-SE"/>
        </a:p>
      </dgm:t>
    </dgm:pt>
    <dgm:pt modelId="{7B7BB536-6954-4129-AB73-556F147AAEF5}" type="pres">
      <dgm:prSet presAssocID="{2AC04815-B584-49AA-808B-33526F827270}" presName="rootConnector" presStyleLbl="node2" presStyleIdx="1" presStyleCnt="3"/>
      <dgm:spPr/>
      <dgm:t>
        <a:bodyPr/>
        <a:lstStyle/>
        <a:p>
          <a:endParaRPr lang="sv-SE"/>
        </a:p>
      </dgm:t>
    </dgm:pt>
    <dgm:pt modelId="{52F93964-CAF8-4E9E-946E-2542DE9EC778}" type="pres">
      <dgm:prSet presAssocID="{2AC04815-B584-49AA-808B-33526F827270}" presName="hierChild4" presStyleCnt="0"/>
      <dgm:spPr/>
    </dgm:pt>
    <dgm:pt modelId="{4E54D664-E944-4996-AEB7-0CDB4B899914}" type="pres">
      <dgm:prSet presAssocID="{2AC04815-B584-49AA-808B-33526F827270}" presName="hierChild5" presStyleCnt="0"/>
      <dgm:spPr/>
    </dgm:pt>
    <dgm:pt modelId="{54015377-68F1-4594-A5BF-C355ABA0C674}" type="pres">
      <dgm:prSet presAssocID="{71EA56CC-F2BD-4E92-9A93-1FA4A9B67D02}" presName="Name37" presStyleLbl="parChTrans1D2" presStyleIdx="2" presStyleCnt="6"/>
      <dgm:spPr/>
      <dgm:t>
        <a:bodyPr/>
        <a:lstStyle/>
        <a:p>
          <a:endParaRPr lang="sv-SE"/>
        </a:p>
      </dgm:t>
    </dgm:pt>
    <dgm:pt modelId="{CC4AB751-4F50-4217-8CE1-4D75C39283A6}" type="pres">
      <dgm:prSet presAssocID="{E9BB8C71-4689-48E7-B4A4-B155E08029D5}" presName="hierRoot2" presStyleCnt="0">
        <dgm:presLayoutVars>
          <dgm:hierBranch val="init"/>
        </dgm:presLayoutVars>
      </dgm:prSet>
      <dgm:spPr/>
    </dgm:pt>
    <dgm:pt modelId="{00A55E9D-48AC-44F4-BAD1-E2FD2CF6EBC8}" type="pres">
      <dgm:prSet presAssocID="{E9BB8C71-4689-48E7-B4A4-B155E08029D5}" presName="rootComposite" presStyleCnt="0"/>
      <dgm:spPr/>
    </dgm:pt>
    <dgm:pt modelId="{E146667E-00F5-4EF9-9603-7A56897C0F57}" type="pres">
      <dgm:prSet presAssocID="{E9BB8C71-4689-48E7-B4A4-B155E08029D5}" presName="rootText" presStyleLbl="node2" presStyleIdx="2" presStyleCnt="3">
        <dgm:presLayoutVars>
          <dgm:chPref val="3"/>
        </dgm:presLayoutVars>
      </dgm:prSet>
      <dgm:spPr/>
      <dgm:t>
        <a:bodyPr/>
        <a:lstStyle/>
        <a:p>
          <a:endParaRPr lang="sv-SE"/>
        </a:p>
      </dgm:t>
    </dgm:pt>
    <dgm:pt modelId="{CE74981F-88C8-4037-B3CA-4AC5BDA1C0DA}" type="pres">
      <dgm:prSet presAssocID="{E9BB8C71-4689-48E7-B4A4-B155E08029D5}" presName="rootConnector" presStyleLbl="node2" presStyleIdx="2" presStyleCnt="3"/>
      <dgm:spPr/>
      <dgm:t>
        <a:bodyPr/>
        <a:lstStyle/>
        <a:p>
          <a:endParaRPr lang="sv-SE"/>
        </a:p>
      </dgm:t>
    </dgm:pt>
    <dgm:pt modelId="{3903A13C-3359-49E1-ABAC-30F7E65BB5EC}" type="pres">
      <dgm:prSet presAssocID="{E9BB8C71-4689-48E7-B4A4-B155E08029D5}" presName="hierChild4" presStyleCnt="0"/>
      <dgm:spPr/>
    </dgm:pt>
    <dgm:pt modelId="{9556BD38-89A1-42FB-B855-453348204104}" type="pres">
      <dgm:prSet presAssocID="{E9BB8C71-4689-48E7-B4A4-B155E08029D5}" presName="hierChild5" presStyleCnt="0"/>
      <dgm:spPr/>
    </dgm:pt>
    <dgm:pt modelId="{4AABCC41-94B4-4588-9789-088F15B8EA2A}" type="pres">
      <dgm:prSet presAssocID="{170A78F9-D630-4C81-BF76-6973B1676CB4}" presName="hierChild3" presStyleCnt="0"/>
      <dgm:spPr/>
    </dgm:pt>
    <dgm:pt modelId="{2C9114FE-E386-4036-9943-3A4EAE1917D3}" type="pres">
      <dgm:prSet presAssocID="{E8433793-C0F9-40A0-AAF3-8D32BF84C18E}" presName="Name111" presStyleLbl="parChTrans1D2" presStyleIdx="3" presStyleCnt="6"/>
      <dgm:spPr/>
      <dgm:t>
        <a:bodyPr/>
        <a:lstStyle/>
        <a:p>
          <a:endParaRPr lang="sv-SE"/>
        </a:p>
      </dgm:t>
    </dgm:pt>
    <dgm:pt modelId="{4EFB3AB2-1AD8-488C-B407-0F9ECAE618C3}" type="pres">
      <dgm:prSet presAssocID="{328718EC-E8A6-4287-B516-096C41E84859}" presName="hierRoot3" presStyleCnt="0">
        <dgm:presLayoutVars>
          <dgm:hierBranch val="init"/>
        </dgm:presLayoutVars>
      </dgm:prSet>
      <dgm:spPr/>
    </dgm:pt>
    <dgm:pt modelId="{6AD4573C-94BE-4960-BEF6-0A3F90E917CD}" type="pres">
      <dgm:prSet presAssocID="{328718EC-E8A6-4287-B516-096C41E84859}" presName="rootComposite3" presStyleCnt="0"/>
      <dgm:spPr/>
    </dgm:pt>
    <dgm:pt modelId="{76F14B6D-05B4-4CC9-BE6D-9BBE05144820}" type="pres">
      <dgm:prSet presAssocID="{328718EC-E8A6-4287-B516-096C41E84859}" presName="rootText3" presStyleLbl="asst1" presStyleIdx="0" presStyleCnt="3" custScaleX="120598">
        <dgm:presLayoutVars>
          <dgm:chPref val="3"/>
        </dgm:presLayoutVars>
      </dgm:prSet>
      <dgm:spPr/>
      <dgm:t>
        <a:bodyPr/>
        <a:lstStyle/>
        <a:p>
          <a:endParaRPr lang="sv-SE"/>
        </a:p>
      </dgm:t>
    </dgm:pt>
    <dgm:pt modelId="{0B78D0E9-E4C8-4A21-97CE-DDDADAE02C12}" type="pres">
      <dgm:prSet presAssocID="{328718EC-E8A6-4287-B516-096C41E84859}" presName="rootConnector3" presStyleLbl="asst1" presStyleIdx="0" presStyleCnt="3"/>
      <dgm:spPr/>
      <dgm:t>
        <a:bodyPr/>
        <a:lstStyle/>
        <a:p>
          <a:endParaRPr lang="sv-SE"/>
        </a:p>
      </dgm:t>
    </dgm:pt>
    <dgm:pt modelId="{32FF4835-3DB1-4134-8E1D-87DA002EA400}" type="pres">
      <dgm:prSet presAssocID="{328718EC-E8A6-4287-B516-096C41E84859}" presName="hierChild6" presStyleCnt="0"/>
      <dgm:spPr/>
    </dgm:pt>
    <dgm:pt modelId="{98C1581A-5083-4774-8B0A-603CC1382401}" type="pres">
      <dgm:prSet presAssocID="{328718EC-E8A6-4287-B516-096C41E84859}" presName="hierChild7" presStyleCnt="0"/>
      <dgm:spPr/>
    </dgm:pt>
    <dgm:pt modelId="{50E0768C-30D6-4038-9D48-1661E13110E9}" type="pres">
      <dgm:prSet presAssocID="{4BE43F4F-96F2-40AA-942C-E07B2BDF76BB}" presName="Name111" presStyleLbl="parChTrans1D2" presStyleIdx="4" presStyleCnt="6"/>
      <dgm:spPr/>
      <dgm:t>
        <a:bodyPr/>
        <a:lstStyle/>
        <a:p>
          <a:endParaRPr lang="sv-SE"/>
        </a:p>
      </dgm:t>
    </dgm:pt>
    <dgm:pt modelId="{64B88D14-CE99-4419-8A31-6CFF4CCFA767}" type="pres">
      <dgm:prSet presAssocID="{E99495F4-5452-436E-8804-AB12125268A3}" presName="hierRoot3" presStyleCnt="0">
        <dgm:presLayoutVars>
          <dgm:hierBranch val="init"/>
        </dgm:presLayoutVars>
      </dgm:prSet>
      <dgm:spPr/>
    </dgm:pt>
    <dgm:pt modelId="{FAABDDC3-8741-4456-8309-FC0FBA4B69D8}" type="pres">
      <dgm:prSet presAssocID="{E99495F4-5452-436E-8804-AB12125268A3}" presName="rootComposite3" presStyleCnt="0"/>
      <dgm:spPr/>
    </dgm:pt>
    <dgm:pt modelId="{4D2AA50F-F6B0-4E21-8F9E-3728D65A2B7C}" type="pres">
      <dgm:prSet presAssocID="{E99495F4-5452-436E-8804-AB12125268A3}" presName="rootText3" presStyleLbl="asst1" presStyleIdx="1" presStyleCnt="3" custScaleX="135653">
        <dgm:presLayoutVars>
          <dgm:chPref val="3"/>
        </dgm:presLayoutVars>
      </dgm:prSet>
      <dgm:spPr/>
      <dgm:t>
        <a:bodyPr/>
        <a:lstStyle/>
        <a:p>
          <a:endParaRPr lang="sv-SE"/>
        </a:p>
      </dgm:t>
    </dgm:pt>
    <dgm:pt modelId="{2482CF72-5A20-4B18-8F39-BA49031D6E34}" type="pres">
      <dgm:prSet presAssocID="{E99495F4-5452-436E-8804-AB12125268A3}" presName="rootConnector3" presStyleLbl="asst1" presStyleIdx="1" presStyleCnt="3"/>
      <dgm:spPr/>
      <dgm:t>
        <a:bodyPr/>
        <a:lstStyle/>
        <a:p>
          <a:endParaRPr lang="sv-SE"/>
        </a:p>
      </dgm:t>
    </dgm:pt>
    <dgm:pt modelId="{D3985869-420E-4962-AA0C-9B4A9742DB75}" type="pres">
      <dgm:prSet presAssocID="{E99495F4-5452-436E-8804-AB12125268A3}" presName="hierChild6" presStyleCnt="0"/>
      <dgm:spPr/>
    </dgm:pt>
    <dgm:pt modelId="{9203DAFD-CC15-4B65-A57D-8E2E0D01E662}" type="pres">
      <dgm:prSet presAssocID="{E99495F4-5452-436E-8804-AB12125268A3}" presName="hierChild7" presStyleCnt="0"/>
      <dgm:spPr/>
    </dgm:pt>
    <dgm:pt modelId="{D51E36C3-5142-457C-8246-5488F599DFBC}" type="pres">
      <dgm:prSet presAssocID="{21FD0417-0130-4829-B4EB-191EFFE07C1C}" presName="Name111" presStyleLbl="parChTrans1D2" presStyleIdx="5" presStyleCnt="6"/>
      <dgm:spPr/>
      <dgm:t>
        <a:bodyPr/>
        <a:lstStyle/>
        <a:p>
          <a:endParaRPr lang="sv-SE"/>
        </a:p>
      </dgm:t>
    </dgm:pt>
    <dgm:pt modelId="{7AB99757-A738-450A-83C6-97306AE6BF55}" type="pres">
      <dgm:prSet presAssocID="{1A2C550B-AFD8-48FD-A598-EC613F77DF21}" presName="hierRoot3" presStyleCnt="0">
        <dgm:presLayoutVars>
          <dgm:hierBranch val="init"/>
        </dgm:presLayoutVars>
      </dgm:prSet>
      <dgm:spPr/>
    </dgm:pt>
    <dgm:pt modelId="{C2BF74EC-7A2B-40BC-9BF1-673FCCD191BD}" type="pres">
      <dgm:prSet presAssocID="{1A2C550B-AFD8-48FD-A598-EC613F77DF21}" presName="rootComposite3" presStyleCnt="0"/>
      <dgm:spPr/>
    </dgm:pt>
    <dgm:pt modelId="{1EB2F434-B9FB-4640-BEBC-F59F8FDD6C14}" type="pres">
      <dgm:prSet presAssocID="{1A2C550B-AFD8-48FD-A598-EC613F77DF21}" presName="rootText3" presStyleLbl="asst1" presStyleIdx="2" presStyleCnt="3" custScaleX="120259">
        <dgm:presLayoutVars>
          <dgm:chPref val="3"/>
        </dgm:presLayoutVars>
      </dgm:prSet>
      <dgm:spPr/>
      <dgm:t>
        <a:bodyPr/>
        <a:lstStyle/>
        <a:p>
          <a:endParaRPr lang="sv-SE"/>
        </a:p>
      </dgm:t>
    </dgm:pt>
    <dgm:pt modelId="{11DC32B9-BC06-417C-B505-44664F74D702}" type="pres">
      <dgm:prSet presAssocID="{1A2C550B-AFD8-48FD-A598-EC613F77DF21}" presName="rootConnector3" presStyleLbl="asst1" presStyleIdx="2" presStyleCnt="3"/>
      <dgm:spPr/>
      <dgm:t>
        <a:bodyPr/>
        <a:lstStyle/>
        <a:p>
          <a:endParaRPr lang="sv-SE"/>
        </a:p>
      </dgm:t>
    </dgm:pt>
    <dgm:pt modelId="{A361D823-6571-4382-A086-C98D5E8A2E6C}" type="pres">
      <dgm:prSet presAssocID="{1A2C550B-AFD8-48FD-A598-EC613F77DF21}" presName="hierChild6" presStyleCnt="0"/>
      <dgm:spPr/>
    </dgm:pt>
    <dgm:pt modelId="{CEC30C78-4E93-4930-A88B-7BDA926E9954}" type="pres">
      <dgm:prSet presAssocID="{1A2C550B-AFD8-48FD-A598-EC613F77DF21}" presName="hierChild7" presStyleCnt="0"/>
      <dgm:spPr/>
    </dgm:pt>
  </dgm:ptLst>
  <dgm:cxnLst>
    <dgm:cxn modelId="{4DD81AAC-62D7-47E8-A8A1-8FC61FE2066E}" srcId="{6D251C0A-F6C9-4E39-8975-BF2BD1D09459}" destId="{170A78F9-D630-4C81-BF76-6973B1676CB4}" srcOrd="0" destOrd="0" parTransId="{9353B1CB-CCA6-411F-9D5E-B56017CE7D65}" sibTransId="{012083A5-C352-4C38-99A1-C30ECA630633}"/>
    <dgm:cxn modelId="{686DBA6D-D4F1-4FA0-8689-E28B780E6E02}" type="presOf" srcId="{669B0D0E-7C13-4C07-8A75-CDC6F7B7A02D}" destId="{F9E5BA8E-2F82-4DC8-8DF4-E188E288A299}" srcOrd="0" destOrd="0" presId="urn:microsoft.com/office/officeart/2005/8/layout/orgChart1"/>
    <dgm:cxn modelId="{A3F83094-69E1-4508-B212-CD23B70B320F}" type="presOf" srcId="{E9BB8C71-4689-48E7-B4A4-B155E08029D5}" destId="{CE74981F-88C8-4037-B3CA-4AC5BDA1C0DA}" srcOrd="1" destOrd="0" presId="urn:microsoft.com/office/officeart/2005/8/layout/orgChart1"/>
    <dgm:cxn modelId="{191AB1BC-9B77-4549-A718-218E4F183FA9}" srcId="{170A78F9-D630-4C81-BF76-6973B1676CB4}" destId="{E99495F4-5452-436E-8804-AB12125268A3}" srcOrd="3" destOrd="0" parTransId="{4BE43F4F-96F2-40AA-942C-E07B2BDF76BB}" sibTransId="{19954999-02D6-47B2-BD3E-11748C87FE97}"/>
    <dgm:cxn modelId="{07306695-8DF4-4494-81B7-319FCBB9E2B7}" srcId="{170A78F9-D630-4C81-BF76-6973B1676CB4}" destId="{E9BB8C71-4689-48E7-B4A4-B155E08029D5}" srcOrd="4" destOrd="0" parTransId="{71EA56CC-F2BD-4E92-9A93-1FA4A9B67D02}" sibTransId="{A8689FF7-CFC6-4194-9BF0-9ED577704E92}"/>
    <dgm:cxn modelId="{ABC79CAA-5790-438C-8840-5474A00A73E2}" type="presOf" srcId="{21FD0417-0130-4829-B4EB-191EFFE07C1C}" destId="{D51E36C3-5142-457C-8246-5488F599DFBC}" srcOrd="0" destOrd="0" presId="urn:microsoft.com/office/officeart/2005/8/layout/orgChart1"/>
    <dgm:cxn modelId="{746E8EC5-7938-4D91-9924-D740622A419B}" srcId="{170A78F9-D630-4C81-BF76-6973B1676CB4}" destId="{669B0D0E-7C13-4C07-8A75-CDC6F7B7A02D}" srcOrd="1" destOrd="0" parTransId="{4F6E9A9D-A4E1-4F94-A649-2CD2B77C998F}" sibTransId="{CF738752-9FB8-4AE1-84AF-834764A10C12}"/>
    <dgm:cxn modelId="{0643FBA9-EAB8-4107-95A5-28422E2BCE23}" srcId="{170A78F9-D630-4C81-BF76-6973B1676CB4}" destId="{2AC04815-B584-49AA-808B-33526F827270}" srcOrd="2" destOrd="0" parTransId="{F5D085E5-52CA-4898-BB9C-F0057C5C9FFB}" sibTransId="{EEE42219-B371-45DB-9759-EECADD870F31}"/>
    <dgm:cxn modelId="{E14F937D-DC37-49D4-82D5-17A2016E5DD4}" type="presOf" srcId="{E8433793-C0F9-40A0-AAF3-8D32BF84C18E}" destId="{2C9114FE-E386-4036-9943-3A4EAE1917D3}" srcOrd="0" destOrd="0" presId="urn:microsoft.com/office/officeart/2005/8/layout/orgChart1"/>
    <dgm:cxn modelId="{573A4063-B328-497E-81EE-1E0C26166BB8}" type="presOf" srcId="{170A78F9-D630-4C81-BF76-6973B1676CB4}" destId="{E5F35BF8-3C10-46A4-9113-CF4E0448F542}" srcOrd="0" destOrd="0" presId="urn:microsoft.com/office/officeart/2005/8/layout/orgChart1"/>
    <dgm:cxn modelId="{40E9B381-D33A-458A-9FA5-1AD2B6D5A3D2}" type="presOf" srcId="{71EA56CC-F2BD-4E92-9A93-1FA4A9B67D02}" destId="{54015377-68F1-4594-A5BF-C355ABA0C674}" srcOrd="0" destOrd="0" presId="urn:microsoft.com/office/officeart/2005/8/layout/orgChart1"/>
    <dgm:cxn modelId="{B5F43040-3C7F-4E2D-B2C3-B5B532E6430B}" srcId="{170A78F9-D630-4C81-BF76-6973B1676CB4}" destId="{328718EC-E8A6-4287-B516-096C41E84859}" srcOrd="0" destOrd="0" parTransId="{E8433793-C0F9-40A0-AAF3-8D32BF84C18E}" sibTransId="{B77AAF8F-E78A-48E6-A3EC-8EACDBC83FC0}"/>
    <dgm:cxn modelId="{0C99C7CB-D31F-47AB-A662-C3E5EB0440DA}" type="presOf" srcId="{669B0D0E-7C13-4C07-8A75-CDC6F7B7A02D}" destId="{0FCC5A8C-9DBF-491E-9D94-49DE525FA0B5}" srcOrd="1" destOrd="0" presId="urn:microsoft.com/office/officeart/2005/8/layout/orgChart1"/>
    <dgm:cxn modelId="{CF93F616-44ED-435F-B8CC-EDE74CE269C2}" type="presOf" srcId="{2AC04815-B584-49AA-808B-33526F827270}" destId="{7B7BB536-6954-4129-AB73-556F147AAEF5}" srcOrd="1" destOrd="0" presId="urn:microsoft.com/office/officeart/2005/8/layout/orgChart1"/>
    <dgm:cxn modelId="{7FE2AF68-2ED3-47C0-BC4C-488A544E3943}" type="presOf" srcId="{F5D085E5-52CA-4898-BB9C-F0057C5C9FFB}" destId="{79B73807-D065-416D-9B19-A03D2062ACAF}" srcOrd="0" destOrd="0" presId="urn:microsoft.com/office/officeart/2005/8/layout/orgChart1"/>
    <dgm:cxn modelId="{597A2225-B098-4272-BBC2-E0746230012A}" type="presOf" srcId="{E99495F4-5452-436E-8804-AB12125268A3}" destId="{4D2AA50F-F6B0-4E21-8F9E-3728D65A2B7C}" srcOrd="0" destOrd="0" presId="urn:microsoft.com/office/officeart/2005/8/layout/orgChart1"/>
    <dgm:cxn modelId="{A4D07570-B603-4EC2-9369-1A157AB9B7D4}" type="presOf" srcId="{4BE43F4F-96F2-40AA-942C-E07B2BDF76BB}" destId="{50E0768C-30D6-4038-9D48-1661E13110E9}" srcOrd="0" destOrd="0" presId="urn:microsoft.com/office/officeart/2005/8/layout/orgChart1"/>
    <dgm:cxn modelId="{A9B5042C-7255-4FF6-8B07-99626EF8A12E}" type="presOf" srcId="{328718EC-E8A6-4287-B516-096C41E84859}" destId="{76F14B6D-05B4-4CC9-BE6D-9BBE05144820}" srcOrd="0" destOrd="0" presId="urn:microsoft.com/office/officeart/2005/8/layout/orgChart1"/>
    <dgm:cxn modelId="{D005AB1F-2C8D-4AF8-B21E-DF707484ACA1}" type="presOf" srcId="{E99495F4-5452-436E-8804-AB12125268A3}" destId="{2482CF72-5A20-4B18-8F39-BA49031D6E34}" srcOrd="1" destOrd="0" presId="urn:microsoft.com/office/officeart/2005/8/layout/orgChart1"/>
    <dgm:cxn modelId="{56F51345-201D-40DB-807A-1E251FA84D2F}" type="presOf" srcId="{2AC04815-B584-49AA-808B-33526F827270}" destId="{C7CCDAE0-78F8-4A06-9102-DD837D2BA416}" srcOrd="0" destOrd="0" presId="urn:microsoft.com/office/officeart/2005/8/layout/orgChart1"/>
    <dgm:cxn modelId="{A5842E38-77DD-4E82-A455-F7FA54C6FAD4}" type="presOf" srcId="{1A2C550B-AFD8-48FD-A598-EC613F77DF21}" destId="{11DC32B9-BC06-417C-B505-44664F74D702}" srcOrd="1" destOrd="0" presId="urn:microsoft.com/office/officeart/2005/8/layout/orgChart1"/>
    <dgm:cxn modelId="{56B73F66-628D-4E8C-B9E4-06CFBEA29E26}" type="presOf" srcId="{6D251C0A-F6C9-4E39-8975-BF2BD1D09459}" destId="{4E0C8172-C3BB-4357-B487-5F7CFA642C2B}" srcOrd="0" destOrd="0" presId="urn:microsoft.com/office/officeart/2005/8/layout/orgChart1"/>
    <dgm:cxn modelId="{85687FE7-8B0A-497A-965F-AFBB0E71BEA9}" type="presOf" srcId="{E9BB8C71-4689-48E7-B4A4-B155E08029D5}" destId="{E146667E-00F5-4EF9-9603-7A56897C0F57}" srcOrd="0" destOrd="0" presId="urn:microsoft.com/office/officeart/2005/8/layout/orgChart1"/>
    <dgm:cxn modelId="{D57F941D-B63F-4874-9151-240AD69F7ADB}" type="presOf" srcId="{328718EC-E8A6-4287-B516-096C41E84859}" destId="{0B78D0E9-E4C8-4A21-97CE-DDDADAE02C12}" srcOrd="1" destOrd="0" presId="urn:microsoft.com/office/officeart/2005/8/layout/orgChart1"/>
    <dgm:cxn modelId="{FD9F94D5-7109-478B-BD67-B38E6DB1658A}" type="presOf" srcId="{4F6E9A9D-A4E1-4F94-A649-2CD2B77C998F}" destId="{8BC9F547-157F-48E3-AF09-6586E5B6CE17}" srcOrd="0" destOrd="0" presId="urn:microsoft.com/office/officeart/2005/8/layout/orgChart1"/>
    <dgm:cxn modelId="{80816E86-BA34-4976-BDC0-377A947FD480}" srcId="{170A78F9-D630-4C81-BF76-6973B1676CB4}" destId="{1A2C550B-AFD8-48FD-A598-EC613F77DF21}" srcOrd="5" destOrd="0" parTransId="{21FD0417-0130-4829-B4EB-191EFFE07C1C}" sibTransId="{2DD57A27-0812-4145-AB44-FC249EDCAC23}"/>
    <dgm:cxn modelId="{20E7A9FF-3E0E-444E-BC67-D703CB2D0FA5}" type="presOf" srcId="{170A78F9-D630-4C81-BF76-6973B1676CB4}" destId="{E01EDDD2-B156-4FB0-8380-9E7AC5072DDC}" srcOrd="1" destOrd="0" presId="urn:microsoft.com/office/officeart/2005/8/layout/orgChart1"/>
    <dgm:cxn modelId="{65736457-9BB2-4438-A226-0B9EC5BE1639}" type="presOf" srcId="{1A2C550B-AFD8-48FD-A598-EC613F77DF21}" destId="{1EB2F434-B9FB-4640-BEBC-F59F8FDD6C14}" srcOrd="0" destOrd="0" presId="urn:microsoft.com/office/officeart/2005/8/layout/orgChart1"/>
    <dgm:cxn modelId="{41D81A10-43C6-4CC3-939F-544E2C2E4B88}" type="presParOf" srcId="{4E0C8172-C3BB-4357-B487-5F7CFA642C2B}" destId="{B57DF6AC-EB77-43BD-8FE2-21F42E1776D7}" srcOrd="0" destOrd="0" presId="urn:microsoft.com/office/officeart/2005/8/layout/orgChart1"/>
    <dgm:cxn modelId="{D745FFB1-90CB-4B53-9FAA-9B1686BBFC0D}" type="presParOf" srcId="{B57DF6AC-EB77-43BD-8FE2-21F42E1776D7}" destId="{D4F58DEC-F2D5-4CD9-958F-66CFA105AAE1}" srcOrd="0" destOrd="0" presId="urn:microsoft.com/office/officeart/2005/8/layout/orgChart1"/>
    <dgm:cxn modelId="{953A680A-E690-492F-A42B-C5496B81DDF1}" type="presParOf" srcId="{D4F58DEC-F2D5-4CD9-958F-66CFA105AAE1}" destId="{E5F35BF8-3C10-46A4-9113-CF4E0448F542}" srcOrd="0" destOrd="0" presId="urn:microsoft.com/office/officeart/2005/8/layout/orgChart1"/>
    <dgm:cxn modelId="{44D69597-AE05-4D62-9E54-22594C91641E}" type="presParOf" srcId="{D4F58DEC-F2D5-4CD9-958F-66CFA105AAE1}" destId="{E01EDDD2-B156-4FB0-8380-9E7AC5072DDC}" srcOrd="1" destOrd="0" presId="urn:microsoft.com/office/officeart/2005/8/layout/orgChart1"/>
    <dgm:cxn modelId="{DBEBDBAD-E4D6-42A5-B286-BB7AFE04E697}" type="presParOf" srcId="{B57DF6AC-EB77-43BD-8FE2-21F42E1776D7}" destId="{32B2CA3E-278E-4952-B576-35812174BFB3}" srcOrd="1" destOrd="0" presId="urn:microsoft.com/office/officeart/2005/8/layout/orgChart1"/>
    <dgm:cxn modelId="{692D58EB-CB24-4623-81F8-8F76D90799AD}" type="presParOf" srcId="{32B2CA3E-278E-4952-B576-35812174BFB3}" destId="{8BC9F547-157F-48E3-AF09-6586E5B6CE17}" srcOrd="0" destOrd="0" presId="urn:microsoft.com/office/officeart/2005/8/layout/orgChart1"/>
    <dgm:cxn modelId="{3920F7A9-7EE6-42DE-A5EF-2889B21E5125}" type="presParOf" srcId="{32B2CA3E-278E-4952-B576-35812174BFB3}" destId="{9CC6F8D7-212F-4646-A4AB-7F3EF83A6DF3}" srcOrd="1" destOrd="0" presId="urn:microsoft.com/office/officeart/2005/8/layout/orgChart1"/>
    <dgm:cxn modelId="{D625C047-9B73-4035-B4D4-0C2B7C574A3A}" type="presParOf" srcId="{9CC6F8D7-212F-4646-A4AB-7F3EF83A6DF3}" destId="{60C21764-5416-474D-A204-1AF257B8AE86}" srcOrd="0" destOrd="0" presId="urn:microsoft.com/office/officeart/2005/8/layout/orgChart1"/>
    <dgm:cxn modelId="{E3AFE1EF-4F7D-4387-800D-F641104CF499}" type="presParOf" srcId="{60C21764-5416-474D-A204-1AF257B8AE86}" destId="{F9E5BA8E-2F82-4DC8-8DF4-E188E288A299}" srcOrd="0" destOrd="0" presId="urn:microsoft.com/office/officeart/2005/8/layout/orgChart1"/>
    <dgm:cxn modelId="{8796CFA2-9A23-492D-8C42-217B5C3D3ED4}" type="presParOf" srcId="{60C21764-5416-474D-A204-1AF257B8AE86}" destId="{0FCC5A8C-9DBF-491E-9D94-49DE525FA0B5}" srcOrd="1" destOrd="0" presId="urn:microsoft.com/office/officeart/2005/8/layout/orgChart1"/>
    <dgm:cxn modelId="{59AC6832-B93B-45FC-85CA-C66D7860ED2D}" type="presParOf" srcId="{9CC6F8D7-212F-4646-A4AB-7F3EF83A6DF3}" destId="{E41850B7-3DE7-4687-887E-F7FB08D9E160}" srcOrd="1" destOrd="0" presId="urn:microsoft.com/office/officeart/2005/8/layout/orgChart1"/>
    <dgm:cxn modelId="{BD2E7A67-CAFA-4F07-B400-2F3AD5B05996}" type="presParOf" srcId="{9CC6F8D7-212F-4646-A4AB-7F3EF83A6DF3}" destId="{DD9A564E-6680-4B8B-8C2F-5E19006788DB}" srcOrd="2" destOrd="0" presId="urn:microsoft.com/office/officeart/2005/8/layout/orgChart1"/>
    <dgm:cxn modelId="{875CB5A5-004C-4A9E-A811-34FB1CB23279}" type="presParOf" srcId="{32B2CA3E-278E-4952-B576-35812174BFB3}" destId="{79B73807-D065-416D-9B19-A03D2062ACAF}" srcOrd="2" destOrd="0" presId="urn:microsoft.com/office/officeart/2005/8/layout/orgChart1"/>
    <dgm:cxn modelId="{F7C9B957-F431-4AE0-B27C-CA80712917EC}" type="presParOf" srcId="{32B2CA3E-278E-4952-B576-35812174BFB3}" destId="{91C9D4CD-FFCD-4213-A4AA-214FC1949DDA}" srcOrd="3" destOrd="0" presId="urn:microsoft.com/office/officeart/2005/8/layout/orgChart1"/>
    <dgm:cxn modelId="{E1BBEB57-70DD-4DA2-BDFF-C102A85100C2}" type="presParOf" srcId="{91C9D4CD-FFCD-4213-A4AA-214FC1949DDA}" destId="{759097DF-902B-4436-8576-1FA0525D8554}" srcOrd="0" destOrd="0" presId="urn:microsoft.com/office/officeart/2005/8/layout/orgChart1"/>
    <dgm:cxn modelId="{7C08CD0B-D964-42C6-8B83-234116830B5C}" type="presParOf" srcId="{759097DF-902B-4436-8576-1FA0525D8554}" destId="{C7CCDAE0-78F8-4A06-9102-DD837D2BA416}" srcOrd="0" destOrd="0" presId="urn:microsoft.com/office/officeart/2005/8/layout/orgChart1"/>
    <dgm:cxn modelId="{F9D330B6-26D4-435B-9D85-9CCC73867D1B}" type="presParOf" srcId="{759097DF-902B-4436-8576-1FA0525D8554}" destId="{7B7BB536-6954-4129-AB73-556F147AAEF5}" srcOrd="1" destOrd="0" presId="urn:microsoft.com/office/officeart/2005/8/layout/orgChart1"/>
    <dgm:cxn modelId="{8AAA9442-C1E3-42A3-B042-8B07566DF936}" type="presParOf" srcId="{91C9D4CD-FFCD-4213-A4AA-214FC1949DDA}" destId="{52F93964-CAF8-4E9E-946E-2542DE9EC778}" srcOrd="1" destOrd="0" presId="urn:microsoft.com/office/officeart/2005/8/layout/orgChart1"/>
    <dgm:cxn modelId="{57365018-DE2E-4EDE-B90B-F4645FC6A78D}" type="presParOf" srcId="{91C9D4CD-FFCD-4213-A4AA-214FC1949DDA}" destId="{4E54D664-E944-4996-AEB7-0CDB4B899914}" srcOrd="2" destOrd="0" presId="urn:microsoft.com/office/officeart/2005/8/layout/orgChart1"/>
    <dgm:cxn modelId="{EB8413C2-EC99-4559-B630-67E200ABFDF5}" type="presParOf" srcId="{32B2CA3E-278E-4952-B576-35812174BFB3}" destId="{54015377-68F1-4594-A5BF-C355ABA0C674}" srcOrd="4" destOrd="0" presId="urn:microsoft.com/office/officeart/2005/8/layout/orgChart1"/>
    <dgm:cxn modelId="{22C6AB0A-5A9E-4B43-80B2-A5BDB33DD8E7}" type="presParOf" srcId="{32B2CA3E-278E-4952-B576-35812174BFB3}" destId="{CC4AB751-4F50-4217-8CE1-4D75C39283A6}" srcOrd="5" destOrd="0" presId="urn:microsoft.com/office/officeart/2005/8/layout/orgChart1"/>
    <dgm:cxn modelId="{EA6E0B0A-D909-49E4-97CF-35C0A759089A}" type="presParOf" srcId="{CC4AB751-4F50-4217-8CE1-4D75C39283A6}" destId="{00A55E9D-48AC-44F4-BAD1-E2FD2CF6EBC8}" srcOrd="0" destOrd="0" presId="urn:microsoft.com/office/officeart/2005/8/layout/orgChart1"/>
    <dgm:cxn modelId="{71ED0513-2F4E-4F01-A373-90BD56919D25}" type="presParOf" srcId="{00A55E9D-48AC-44F4-BAD1-E2FD2CF6EBC8}" destId="{E146667E-00F5-4EF9-9603-7A56897C0F57}" srcOrd="0" destOrd="0" presId="urn:microsoft.com/office/officeart/2005/8/layout/orgChart1"/>
    <dgm:cxn modelId="{C24E09D2-52E6-4649-BC3B-10EF94DF404B}" type="presParOf" srcId="{00A55E9D-48AC-44F4-BAD1-E2FD2CF6EBC8}" destId="{CE74981F-88C8-4037-B3CA-4AC5BDA1C0DA}" srcOrd="1" destOrd="0" presId="urn:microsoft.com/office/officeart/2005/8/layout/orgChart1"/>
    <dgm:cxn modelId="{4B9E4C46-6733-4A58-B684-21725B9CAA15}" type="presParOf" srcId="{CC4AB751-4F50-4217-8CE1-4D75C39283A6}" destId="{3903A13C-3359-49E1-ABAC-30F7E65BB5EC}" srcOrd="1" destOrd="0" presId="urn:microsoft.com/office/officeart/2005/8/layout/orgChart1"/>
    <dgm:cxn modelId="{25E7379D-F145-45CA-93BE-2AA69859AAA8}" type="presParOf" srcId="{CC4AB751-4F50-4217-8CE1-4D75C39283A6}" destId="{9556BD38-89A1-42FB-B855-453348204104}" srcOrd="2" destOrd="0" presId="urn:microsoft.com/office/officeart/2005/8/layout/orgChart1"/>
    <dgm:cxn modelId="{A84E79E1-FCF2-4227-A194-AEDED104396F}" type="presParOf" srcId="{B57DF6AC-EB77-43BD-8FE2-21F42E1776D7}" destId="{4AABCC41-94B4-4588-9789-088F15B8EA2A}" srcOrd="2" destOrd="0" presId="urn:microsoft.com/office/officeart/2005/8/layout/orgChart1"/>
    <dgm:cxn modelId="{11008BD7-657F-481D-B7FD-526603FF612C}" type="presParOf" srcId="{4AABCC41-94B4-4588-9789-088F15B8EA2A}" destId="{2C9114FE-E386-4036-9943-3A4EAE1917D3}" srcOrd="0" destOrd="0" presId="urn:microsoft.com/office/officeart/2005/8/layout/orgChart1"/>
    <dgm:cxn modelId="{A7401AED-FC0B-46CD-B589-86B4C888208B}" type="presParOf" srcId="{4AABCC41-94B4-4588-9789-088F15B8EA2A}" destId="{4EFB3AB2-1AD8-488C-B407-0F9ECAE618C3}" srcOrd="1" destOrd="0" presId="urn:microsoft.com/office/officeart/2005/8/layout/orgChart1"/>
    <dgm:cxn modelId="{C80FDFBD-1CE0-4821-B843-39F007DF77D3}" type="presParOf" srcId="{4EFB3AB2-1AD8-488C-B407-0F9ECAE618C3}" destId="{6AD4573C-94BE-4960-BEF6-0A3F90E917CD}" srcOrd="0" destOrd="0" presId="urn:microsoft.com/office/officeart/2005/8/layout/orgChart1"/>
    <dgm:cxn modelId="{CECFDC2E-B655-47E8-B346-1ADED764F76A}" type="presParOf" srcId="{6AD4573C-94BE-4960-BEF6-0A3F90E917CD}" destId="{76F14B6D-05B4-4CC9-BE6D-9BBE05144820}" srcOrd="0" destOrd="0" presId="urn:microsoft.com/office/officeart/2005/8/layout/orgChart1"/>
    <dgm:cxn modelId="{E5436CC5-24CE-4865-9FCC-1581ECC52FA3}" type="presParOf" srcId="{6AD4573C-94BE-4960-BEF6-0A3F90E917CD}" destId="{0B78D0E9-E4C8-4A21-97CE-DDDADAE02C12}" srcOrd="1" destOrd="0" presId="urn:microsoft.com/office/officeart/2005/8/layout/orgChart1"/>
    <dgm:cxn modelId="{D9C91952-57E1-4316-8B76-2A377665D53A}" type="presParOf" srcId="{4EFB3AB2-1AD8-488C-B407-0F9ECAE618C3}" destId="{32FF4835-3DB1-4134-8E1D-87DA002EA400}" srcOrd="1" destOrd="0" presId="urn:microsoft.com/office/officeart/2005/8/layout/orgChart1"/>
    <dgm:cxn modelId="{380612D7-4631-42FE-BB9E-028045E155CA}" type="presParOf" srcId="{4EFB3AB2-1AD8-488C-B407-0F9ECAE618C3}" destId="{98C1581A-5083-4774-8B0A-603CC1382401}" srcOrd="2" destOrd="0" presId="urn:microsoft.com/office/officeart/2005/8/layout/orgChart1"/>
    <dgm:cxn modelId="{F755EE17-3814-4823-9405-6EE10304F989}" type="presParOf" srcId="{4AABCC41-94B4-4588-9789-088F15B8EA2A}" destId="{50E0768C-30D6-4038-9D48-1661E13110E9}" srcOrd="2" destOrd="0" presId="urn:microsoft.com/office/officeart/2005/8/layout/orgChart1"/>
    <dgm:cxn modelId="{21AACF35-3062-4C13-AE43-32AB13CA92E1}" type="presParOf" srcId="{4AABCC41-94B4-4588-9789-088F15B8EA2A}" destId="{64B88D14-CE99-4419-8A31-6CFF4CCFA767}" srcOrd="3" destOrd="0" presId="urn:microsoft.com/office/officeart/2005/8/layout/orgChart1"/>
    <dgm:cxn modelId="{376BECE9-F289-42E9-A065-E4FA3686BC3B}" type="presParOf" srcId="{64B88D14-CE99-4419-8A31-6CFF4CCFA767}" destId="{FAABDDC3-8741-4456-8309-FC0FBA4B69D8}" srcOrd="0" destOrd="0" presId="urn:microsoft.com/office/officeart/2005/8/layout/orgChart1"/>
    <dgm:cxn modelId="{EDF6776D-D51C-419F-86D3-B73B8EAA4E73}" type="presParOf" srcId="{FAABDDC3-8741-4456-8309-FC0FBA4B69D8}" destId="{4D2AA50F-F6B0-4E21-8F9E-3728D65A2B7C}" srcOrd="0" destOrd="0" presId="urn:microsoft.com/office/officeart/2005/8/layout/orgChart1"/>
    <dgm:cxn modelId="{F555A57B-4D5F-4E0C-A251-B58A333527E6}" type="presParOf" srcId="{FAABDDC3-8741-4456-8309-FC0FBA4B69D8}" destId="{2482CF72-5A20-4B18-8F39-BA49031D6E34}" srcOrd="1" destOrd="0" presId="urn:microsoft.com/office/officeart/2005/8/layout/orgChart1"/>
    <dgm:cxn modelId="{7661FB3B-448E-481C-8DB2-566CB9F59FD9}" type="presParOf" srcId="{64B88D14-CE99-4419-8A31-6CFF4CCFA767}" destId="{D3985869-420E-4962-AA0C-9B4A9742DB75}" srcOrd="1" destOrd="0" presId="urn:microsoft.com/office/officeart/2005/8/layout/orgChart1"/>
    <dgm:cxn modelId="{ED4AC917-4BD5-46E7-8E91-12B11BEB9D96}" type="presParOf" srcId="{64B88D14-CE99-4419-8A31-6CFF4CCFA767}" destId="{9203DAFD-CC15-4B65-A57D-8E2E0D01E662}" srcOrd="2" destOrd="0" presId="urn:microsoft.com/office/officeart/2005/8/layout/orgChart1"/>
    <dgm:cxn modelId="{034A2D43-C3DD-43E9-B7A8-A6D53D350CA9}" type="presParOf" srcId="{4AABCC41-94B4-4588-9789-088F15B8EA2A}" destId="{D51E36C3-5142-457C-8246-5488F599DFBC}" srcOrd="4" destOrd="0" presId="urn:microsoft.com/office/officeart/2005/8/layout/orgChart1"/>
    <dgm:cxn modelId="{7D4FCF68-820D-43E9-8B90-20058A55A8EA}" type="presParOf" srcId="{4AABCC41-94B4-4588-9789-088F15B8EA2A}" destId="{7AB99757-A738-450A-83C6-97306AE6BF55}" srcOrd="5" destOrd="0" presId="urn:microsoft.com/office/officeart/2005/8/layout/orgChart1"/>
    <dgm:cxn modelId="{FECA8287-A79A-47C2-ADEA-FE802263D62B}" type="presParOf" srcId="{7AB99757-A738-450A-83C6-97306AE6BF55}" destId="{C2BF74EC-7A2B-40BC-9BF1-673FCCD191BD}" srcOrd="0" destOrd="0" presId="urn:microsoft.com/office/officeart/2005/8/layout/orgChart1"/>
    <dgm:cxn modelId="{CE53DB81-7E7A-490C-9999-35DCD4E9BBDA}" type="presParOf" srcId="{C2BF74EC-7A2B-40BC-9BF1-673FCCD191BD}" destId="{1EB2F434-B9FB-4640-BEBC-F59F8FDD6C14}" srcOrd="0" destOrd="0" presId="urn:microsoft.com/office/officeart/2005/8/layout/orgChart1"/>
    <dgm:cxn modelId="{2B8F2D2C-9A1C-4672-B494-BFB4ED362BDE}" type="presParOf" srcId="{C2BF74EC-7A2B-40BC-9BF1-673FCCD191BD}" destId="{11DC32B9-BC06-417C-B505-44664F74D702}" srcOrd="1" destOrd="0" presId="urn:microsoft.com/office/officeart/2005/8/layout/orgChart1"/>
    <dgm:cxn modelId="{89A837A6-80FF-4EC3-9304-871AF2665383}" type="presParOf" srcId="{7AB99757-A738-450A-83C6-97306AE6BF55}" destId="{A361D823-6571-4382-A086-C98D5E8A2E6C}" srcOrd="1" destOrd="0" presId="urn:microsoft.com/office/officeart/2005/8/layout/orgChart1"/>
    <dgm:cxn modelId="{CE6B7CD6-3CD2-42A8-B2F6-90B447FDB33F}" type="presParOf" srcId="{7AB99757-A738-450A-83C6-97306AE6BF55}" destId="{CEC30C78-4E93-4930-A88B-7BDA926E9954}" srcOrd="2" destOrd="0" presId="urn:microsoft.com/office/officeart/2005/8/layout/orgChar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8DE32D6-17B0-4ABC-B629-001958D638BB}">
      <dsp:nvSpPr>
        <dsp:cNvPr id="0" name=""/>
        <dsp:cNvSpPr/>
      </dsp:nvSpPr>
      <dsp:spPr>
        <a:xfrm>
          <a:off x="3731304" y="624845"/>
          <a:ext cx="289038" cy="1449841"/>
        </a:xfrm>
        <a:custGeom>
          <a:avLst/>
          <a:gdLst/>
          <a:ahLst/>
          <a:cxnLst/>
          <a:rect l="0" t="0" r="0" b="0"/>
          <a:pathLst>
            <a:path>
              <a:moveTo>
                <a:pt x="289038" y="0"/>
              </a:moveTo>
              <a:lnTo>
                <a:pt x="289038" y="1449841"/>
              </a:lnTo>
              <a:lnTo>
                <a:pt x="0" y="1449841"/>
              </a:lnTo>
            </a:path>
          </a:pathLst>
        </a:custGeom>
        <a:noFill/>
        <a:ln w="25400" cap="flat" cmpd="sng" algn="ctr">
          <a:solidFill>
            <a:schemeClr val="bg2">
              <a:lumMod val="50000"/>
            </a:schemeClr>
          </a:solidFill>
          <a:prstDash val="sysDash"/>
        </a:ln>
        <a:effectLst/>
      </dsp:spPr>
      <dsp:style>
        <a:lnRef idx="2">
          <a:scrgbClr r="0" g="0" b="0"/>
        </a:lnRef>
        <a:fillRef idx="0">
          <a:scrgbClr r="0" g="0" b="0"/>
        </a:fillRef>
        <a:effectRef idx="0">
          <a:scrgbClr r="0" g="0" b="0"/>
        </a:effectRef>
        <a:fontRef idx="minor"/>
      </dsp:style>
    </dsp:sp>
    <dsp:sp modelId="{AB54E0B1-8700-404F-BF65-70D4950CAB85}">
      <dsp:nvSpPr>
        <dsp:cNvPr id="0" name=""/>
        <dsp:cNvSpPr/>
      </dsp:nvSpPr>
      <dsp:spPr>
        <a:xfrm>
          <a:off x="4020343" y="624845"/>
          <a:ext cx="255580" cy="570023"/>
        </a:xfrm>
        <a:custGeom>
          <a:avLst/>
          <a:gdLst/>
          <a:ahLst/>
          <a:cxnLst/>
          <a:rect l="0" t="0" r="0" b="0"/>
          <a:pathLst>
            <a:path>
              <a:moveTo>
                <a:pt x="0" y="0"/>
              </a:moveTo>
              <a:lnTo>
                <a:pt x="0" y="570023"/>
              </a:lnTo>
              <a:lnTo>
                <a:pt x="255580" y="570023"/>
              </a:lnTo>
            </a:path>
          </a:pathLst>
        </a:custGeom>
        <a:noFill/>
        <a:ln w="25400" cap="flat" cmpd="sng" algn="ctr">
          <a:solidFill>
            <a:schemeClr val="tx2"/>
          </a:solidFill>
          <a:prstDash val="solid"/>
        </a:ln>
        <a:effectLst/>
      </dsp:spPr>
      <dsp:style>
        <a:lnRef idx="2">
          <a:scrgbClr r="0" g="0" b="0"/>
        </a:lnRef>
        <a:fillRef idx="0">
          <a:scrgbClr r="0" g="0" b="0"/>
        </a:fillRef>
        <a:effectRef idx="0">
          <a:scrgbClr r="0" g="0" b="0"/>
        </a:effectRef>
        <a:fontRef idx="minor"/>
      </dsp:style>
    </dsp:sp>
    <dsp:sp modelId="{FEEB74A5-B830-47FE-B45D-D13982EB3F3A}">
      <dsp:nvSpPr>
        <dsp:cNvPr id="0" name=""/>
        <dsp:cNvSpPr/>
      </dsp:nvSpPr>
      <dsp:spPr>
        <a:xfrm>
          <a:off x="3731304" y="624845"/>
          <a:ext cx="289038" cy="570023"/>
        </a:xfrm>
        <a:custGeom>
          <a:avLst/>
          <a:gdLst/>
          <a:ahLst/>
          <a:cxnLst/>
          <a:rect l="0" t="0" r="0" b="0"/>
          <a:pathLst>
            <a:path>
              <a:moveTo>
                <a:pt x="289038" y="0"/>
              </a:moveTo>
              <a:lnTo>
                <a:pt x="289038" y="570023"/>
              </a:lnTo>
              <a:lnTo>
                <a:pt x="0" y="570023"/>
              </a:lnTo>
            </a:path>
          </a:pathLst>
        </a:custGeom>
        <a:noFill/>
        <a:ln w="25400" cap="flat" cmpd="sng" algn="ctr">
          <a:solidFill>
            <a:schemeClr val="bg2">
              <a:lumMod val="50000"/>
            </a:schemeClr>
          </a:solidFill>
          <a:prstDash val="sysDash"/>
        </a:ln>
        <a:effectLst/>
      </dsp:spPr>
      <dsp:style>
        <a:lnRef idx="2">
          <a:scrgbClr r="0" g="0" b="0"/>
        </a:lnRef>
        <a:fillRef idx="0">
          <a:scrgbClr r="0" g="0" b="0"/>
        </a:fillRef>
        <a:effectRef idx="0">
          <a:scrgbClr r="0" g="0" b="0"/>
        </a:effectRef>
        <a:fontRef idx="minor"/>
      </dsp:style>
    </dsp:sp>
    <dsp:sp modelId="{C8C6E9D5-440A-4B32-8C93-F503D8709C3C}">
      <dsp:nvSpPr>
        <dsp:cNvPr id="0" name=""/>
        <dsp:cNvSpPr/>
      </dsp:nvSpPr>
      <dsp:spPr>
        <a:xfrm>
          <a:off x="4020343" y="624845"/>
          <a:ext cx="2998817" cy="2019864"/>
        </a:xfrm>
        <a:custGeom>
          <a:avLst/>
          <a:gdLst/>
          <a:ahLst/>
          <a:cxnLst/>
          <a:rect l="0" t="0" r="0" b="0"/>
          <a:pathLst>
            <a:path>
              <a:moveTo>
                <a:pt x="0" y="0"/>
              </a:moveTo>
              <a:lnTo>
                <a:pt x="0" y="1889750"/>
              </a:lnTo>
              <a:lnTo>
                <a:pt x="2998817" y="1889750"/>
              </a:lnTo>
              <a:lnTo>
                <a:pt x="2998817" y="2019864"/>
              </a:lnTo>
            </a:path>
          </a:pathLst>
        </a:custGeom>
        <a:noFill/>
        <a:ln w="25400" cap="flat" cmpd="sng" algn="ctr">
          <a:solidFill>
            <a:schemeClr val="tx2"/>
          </a:solidFill>
          <a:prstDash val="solid"/>
        </a:ln>
        <a:effectLst/>
      </dsp:spPr>
      <dsp:style>
        <a:lnRef idx="2">
          <a:scrgbClr r="0" g="0" b="0"/>
        </a:lnRef>
        <a:fillRef idx="0">
          <a:scrgbClr r="0" g="0" b="0"/>
        </a:fillRef>
        <a:effectRef idx="0">
          <a:scrgbClr r="0" g="0" b="0"/>
        </a:effectRef>
        <a:fontRef idx="minor"/>
      </dsp:style>
    </dsp:sp>
    <dsp:sp modelId="{BC67B99B-9A0A-4DD9-89CE-ADBD361EF656}">
      <dsp:nvSpPr>
        <dsp:cNvPr id="0" name=""/>
        <dsp:cNvSpPr/>
      </dsp:nvSpPr>
      <dsp:spPr>
        <a:xfrm>
          <a:off x="4020343" y="624845"/>
          <a:ext cx="1499408" cy="2019864"/>
        </a:xfrm>
        <a:custGeom>
          <a:avLst/>
          <a:gdLst/>
          <a:ahLst/>
          <a:cxnLst/>
          <a:rect l="0" t="0" r="0" b="0"/>
          <a:pathLst>
            <a:path>
              <a:moveTo>
                <a:pt x="0" y="0"/>
              </a:moveTo>
              <a:lnTo>
                <a:pt x="0" y="1889750"/>
              </a:lnTo>
              <a:lnTo>
                <a:pt x="1499408" y="1889750"/>
              </a:lnTo>
              <a:lnTo>
                <a:pt x="1499408" y="2019864"/>
              </a:lnTo>
            </a:path>
          </a:pathLst>
        </a:custGeom>
        <a:noFill/>
        <a:ln w="25400" cap="flat" cmpd="sng" algn="ctr">
          <a:solidFill>
            <a:schemeClr val="tx2"/>
          </a:solidFill>
          <a:prstDash val="solid"/>
        </a:ln>
        <a:effectLst/>
      </dsp:spPr>
      <dsp:style>
        <a:lnRef idx="2">
          <a:scrgbClr r="0" g="0" b="0"/>
        </a:lnRef>
        <a:fillRef idx="0">
          <a:scrgbClr r="0" g="0" b="0"/>
        </a:fillRef>
        <a:effectRef idx="0">
          <a:scrgbClr r="0" g="0" b="0"/>
        </a:effectRef>
        <a:fontRef idx="minor"/>
      </dsp:style>
    </dsp:sp>
    <dsp:sp modelId="{D617C4BE-4C7D-4AE3-8479-EE21579B6124}">
      <dsp:nvSpPr>
        <dsp:cNvPr id="0" name=""/>
        <dsp:cNvSpPr/>
      </dsp:nvSpPr>
      <dsp:spPr>
        <a:xfrm>
          <a:off x="3974623" y="624845"/>
          <a:ext cx="91440" cy="2019864"/>
        </a:xfrm>
        <a:custGeom>
          <a:avLst/>
          <a:gdLst/>
          <a:ahLst/>
          <a:cxnLst/>
          <a:rect l="0" t="0" r="0" b="0"/>
          <a:pathLst>
            <a:path>
              <a:moveTo>
                <a:pt x="45720" y="0"/>
              </a:moveTo>
              <a:lnTo>
                <a:pt x="45720" y="2019864"/>
              </a:lnTo>
            </a:path>
          </a:pathLst>
        </a:custGeom>
        <a:noFill/>
        <a:ln w="25400" cap="flat" cmpd="sng" algn="ctr">
          <a:solidFill>
            <a:schemeClr val="tx2"/>
          </a:solidFill>
          <a:prstDash val="solid"/>
        </a:ln>
        <a:effectLst/>
      </dsp:spPr>
      <dsp:style>
        <a:lnRef idx="2">
          <a:scrgbClr r="0" g="0" b="0"/>
        </a:lnRef>
        <a:fillRef idx="0">
          <a:scrgbClr r="0" g="0" b="0"/>
        </a:fillRef>
        <a:effectRef idx="0">
          <a:scrgbClr r="0" g="0" b="0"/>
        </a:effectRef>
        <a:fontRef idx="minor"/>
      </dsp:style>
    </dsp:sp>
    <dsp:sp modelId="{93821C49-1894-4F6B-80B8-4DD07B77449D}">
      <dsp:nvSpPr>
        <dsp:cNvPr id="0" name=""/>
        <dsp:cNvSpPr/>
      </dsp:nvSpPr>
      <dsp:spPr>
        <a:xfrm>
          <a:off x="2520934" y="624845"/>
          <a:ext cx="1499408" cy="2019864"/>
        </a:xfrm>
        <a:custGeom>
          <a:avLst/>
          <a:gdLst/>
          <a:ahLst/>
          <a:cxnLst/>
          <a:rect l="0" t="0" r="0" b="0"/>
          <a:pathLst>
            <a:path>
              <a:moveTo>
                <a:pt x="1499408" y="0"/>
              </a:moveTo>
              <a:lnTo>
                <a:pt x="1499408" y="1889750"/>
              </a:lnTo>
              <a:lnTo>
                <a:pt x="0" y="1889750"/>
              </a:lnTo>
              <a:lnTo>
                <a:pt x="0" y="2019864"/>
              </a:lnTo>
            </a:path>
          </a:pathLst>
        </a:custGeom>
        <a:noFill/>
        <a:ln w="25400" cap="flat" cmpd="sng" algn="ctr">
          <a:solidFill>
            <a:schemeClr val="tx2"/>
          </a:solidFill>
          <a:prstDash val="solid"/>
        </a:ln>
        <a:effectLst/>
      </dsp:spPr>
      <dsp:style>
        <a:lnRef idx="2">
          <a:scrgbClr r="0" g="0" b="0"/>
        </a:lnRef>
        <a:fillRef idx="0">
          <a:scrgbClr r="0" g="0" b="0"/>
        </a:fillRef>
        <a:effectRef idx="0">
          <a:scrgbClr r="0" g="0" b="0"/>
        </a:effectRef>
        <a:fontRef idx="minor"/>
      </dsp:style>
    </dsp:sp>
    <dsp:sp modelId="{10E9B10A-7A0B-4B26-A539-A653397A2282}">
      <dsp:nvSpPr>
        <dsp:cNvPr id="0" name=""/>
        <dsp:cNvSpPr/>
      </dsp:nvSpPr>
      <dsp:spPr>
        <a:xfrm>
          <a:off x="1021526" y="624845"/>
          <a:ext cx="2998817" cy="2019864"/>
        </a:xfrm>
        <a:custGeom>
          <a:avLst/>
          <a:gdLst/>
          <a:ahLst/>
          <a:cxnLst/>
          <a:rect l="0" t="0" r="0" b="0"/>
          <a:pathLst>
            <a:path>
              <a:moveTo>
                <a:pt x="2998817" y="0"/>
              </a:moveTo>
              <a:lnTo>
                <a:pt x="2998817" y="1889750"/>
              </a:lnTo>
              <a:lnTo>
                <a:pt x="0" y="1889750"/>
              </a:lnTo>
              <a:lnTo>
                <a:pt x="0" y="2019864"/>
              </a:lnTo>
            </a:path>
          </a:pathLst>
        </a:custGeom>
        <a:noFill/>
        <a:ln w="25400" cap="flat" cmpd="sng" algn="ctr">
          <a:solidFill>
            <a:schemeClr val="tx2"/>
          </a:solidFill>
          <a:prstDash val="solid"/>
        </a:ln>
        <a:effectLst/>
      </dsp:spPr>
      <dsp:style>
        <a:lnRef idx="2">
          <a:scrgbClr r="0" g="0" b="0"/>
        </a:lnRef>
        <a:fillRef idx="0">
          <a:scrgbClr r="0" g="0" b="0"/>
        </a:fillRef>
        <a:effectRef idx="0">
          <a:scrgbClr r="0" g="0" b="0"/>
        </a:effectRef>
        <a:fontRef idx="minor"/>
      </dsp:style>
    </dsp:sp>
    <dsp:sp modelId="{C8C862E6-BDDA-4BA6-B03F-6BEDD538E9CF}">
      <dsp:nvSpPr>
        <dsp:cNvPr id="0" name=""/>
        <dsp:cNvSpPr/>
      </dsp:nvSpPr>
      <dsp:spPr>
        <a:xfrm>
          <a:off x="3285701" y="428"/>
          <a:ext cx="1469284" cy="624416"/>
        </a:xfrm>
        <a:prstGeom prst="rect">
          <a:avLst/>
        </a:prstGeom>
        <a:solidFill>
          <a:schemeClr val="tx2"/>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350" tIns="6350" rIns="6350" bIns="6350" numCol="1" spcCol="1270" anchor="ctr" anchorCtr="0">
          <a:noAutofit/>
        </a:bodyPr>
        <a:lstStyle/>
        <a:p>
          <a:pPr lvl="0" algn="ctr" defTabSz="444500">
            <a:lnSpc>
              <a:spcPct val="90000"/>
            </a:lnSpc>
            <a:spcBef>
              <a:spcPct val="0"/>
            </a:spcBef>
            <a:spcAft>
              <a:spcPct val="35000"/>
            </a:spcAft>
          </a:pPr>
          <a:r>
            <a:rPr lang="sv-SE" sz="1000" kern="1200" dirty="0" smtClean="0"/>
            <a:t>Teknik- och Processutveckling (T)</a:t>
          </a:r>
        </a:p>
      </dsp:txBody>
      <dsp:txXfrm>
        <a:off x="3285701" y="428"/>
        <a:ext cx="1469284" cy="624416"/>
      </dsp:txXfrm>
    </dsp:sp>
    <dsp:sp modelId="{F32DAEEC-F4A0-4BF6-A981-60913A133D93}">
      <dsp:nvSpPr>
        <dsp:cNvPr id="0" name=""/>
        <dsp:cNvSpPr/>
      </dsp:nvSpPr>
      <dsp:spPr>
        <a:xfrm>
          <a:off x="401936" y="2644709"/>
          <a:ext cx="1239180" cy="619590"/>
        </a:xfrm>
        <a:prstGeom prst="rect">
          <a:avLst/>
        </a:prstGeom>
        <a:solidFill>
          <a:schemeClr val="tx2"/>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 tIns="5715" rIns="5715" bIns="5715" numCol="1" spcCol="1270" anchor="ctr" anchorCtr="0">
          <a:noAutofit/>
        </a:bodyPr>
        <a:lstStyle/>
        <a:p>
          <a:pPr lvl="0" algn="ctr" defTabSz="400050">
            <a:lnSpc>
              <a:spcPct val="90000"/>
            </a:lnSpc>
            <a:spcBef>
              <a:spcPct val="0"/>
            </a:spcBef>
            <a:spcAft>
              <a:spcPct val="35000"/>
            </a:spcAft>
          </a:pPr>
          <a:r>
            <a:rPr lang="sv-SE" sz="900" kern="1200" dirty="0" smtClean="0"/>
            <a:t>Prospektering (TX)</a:t>
          </a:r>
        </a:p>
        <a:p>
          <a:pPr lvl="0" algn="ctr" defTabSz="400050">
            <a:lnSpc>
              <a:spcPct val="90000"/>
            </a:lnSpc>
            <a:spcBef>
              <a:spcPct val="0"/>
            </a:spcBef>
            <a:spcAft>
              <a:spcPct val="35000"/>
            </a:spcAft>
          </a:pPr>
          <a:endParaRPr lang="sv-SE" sz="900" kern="1200" dirty="0" smtClean="0"/>
        </a:p>
      </dsp:txBody>
      <dsp:txXfrm>
        <a:off x="401936" y="2644709"/>
        <a:ext cx="1239180" cy="619590"/>
      </dsp:txXfrm>
    </dsp:sp>
    <dsp:sp modelId="{67AC7DF7-E3BA-4F97-97CE-8A37CF3ABF06}">
      <dsp:nvSpPr>
        <dsp:cNvPr id="0" name=""/>
        <dsp:cNvSpPr/>
      </dsp:nvSpPr>
      <dsp:spPr>
        <a:xfrm>
          <a:off x="1901344" y="2644709"/>
          <a:ext cx="1239180" cy="619590"/>
        </a:xfrm>
        <a:prstGeom prst="rect">
          <a:avLst/>
        </a:prstGeom>
        <a:solidFill>
          <a:schemeClr val="tx2"/>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 tIns="5715" rIns="5715" bIns="5715" numCol="1" spcCol="1270" anchor="ctr" anchorCtr="0">
          <a:noAutofit/>
        </a:bodyPr>
        <a:lstStyle/>
        <a:p>
          <a:pPr lvl="0" algn="ctr" defTabSz="400050">
            <a:lnSpc>
              <a:spcPct val="90000"/>
            </a:lnSpc>
            <a:spcBef>
              <a:spcPct val="0"/>
            </a:spcBef>
            <a:spcAft>
              <a:spcPct val="35000"/>
            </a:spcAft>
          </a:pPr>
          <a:r>
            <a:rPr lang="sv-SE" sz="900" kern="1200" dirty="0" smtClean="0"/>
            <a:t>Gruvteknik (TG)</a:t>
          </a:r>
        </a:p>
        <a:p>
          <a:pPr lvl="0" algn="ctr" defTabSz="400050">
            <a:lnSpc>
              <a:spcPct val="90000"/>
            </a:lnSpc>
            <a:spcBef>
              <a:spcPct val="0"/>
            </a:spcBef>
            <a:spcAft>
              <a:spcPct val="35000"/>
            </a:spcAft>
          </a:pPr>
          <a:endParaRPr lang="sv-SE" sz="900" kern="1200" dirty="0" smtClean="0"/>
        </a:p>
      </dsp:txBody>
      <dsp:txXfrm>
        <a:off x="1901344" y="2644709"/>
        <a:ext cx="1239180" cy="619590"/>
      </dsp:txXfrm>
    </dsp:sp>
    <dsp:sp modelId="{D7A60731-0C7D-4FBA-AECB-D5B644ED9D8F}">
      <dsp:nvSpPr>
        <dsp:cNvPr id="0" name=""/>
        <dsp:cNvSpPr/>
      </dsp:nvSpPr>
      <dsp:spPr>
        <a:xfrm>
          <a:off x="3400753" y="2644709"/>
          <a:ext cx="1239180" cy="619590"/>
        </a:xfrm>
        <a:prstGeom prst="rect">
          <a:avLst/>
        </a:prstGeom>
        <a:solidFill>
          <a:schemeClr val="tx2"/>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 tIns="5715" rIns="5715" bIns="5715" numCol="1" spcCol="1270" anchor="ctr" anchorCtr="0">
          <a:noAutofit/>
        </a:bodyPr>
        <a:lstStyle/>
        <a:p>
          <a:pPr lvl="0" algn="ctr" defTabSz="400050">
            <a:lnSpc>
              <a:spcPct val="90000"/>
            </a:lnSpc>
            <a:spcBef>
              <a:spcPct val="0"/>
            </a:spcBef>
            <a:spcAft>
              <a:spcPct val="35000"/>
            </a:spcAft>
          </a:pPr>
          <a:r>
            <a:rPr lang="sv-SE" sz="900" kern="1200" dirty="0" smtClean="0"/>
            <a:t>Produktionsutveckling (TP)</a:t>
          </a:r>
        </a:p>
        <a:p>
          <a:pPr lvl="0" algn="ctr" defTabSz="400050">
            <a:lnSpc>
              <a:spcPct val="90000"/>
            </a:lnSpc>
            <a:spcBef>
              <a:spcPct val="0"/>
            </a:spcBef>
            <a:spcAft>
              <a:spcPct val="35000"/>
            </a:spcAft>
          </a:pPr>
          <a:endParaRPr lang="sv-SE" sz="900" kern="1200" dirty="0" smtClean="0"/>
        </a:p>
      </dsp:txBody>
      <dsp:txXfrm>
        <a:off x="3400753" y="2644709"/>
        <a:ext cx="1239180" cy="619590"/>
      </dsp:txXfrm>
    </dsp:sp>
    <dsp:sp modelId="{686005B0-1C13-4845-9C7A-914CA29C2197}">
      <dsp:nvSpPr>
        <dsp:cNvPr id="0" name=""/>
        <dsp:cNvSpPr/>
      </dsp:nvSpPr>
      <dsp:spPr>
        <a:xfrm>
          <a:off x="4900161" y="2644709"/>
          <a:ext cx="1239180" cy="619590"/>
        </a:xfrm>
        <a:prstGeom prst="rect">
          <a:avLst/>
        </a:prstGeom>
        <a:solidFill>
          <a:schemeClr val="tx2"/>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 tIns="5715" rIns="5715" bIns="5715" numCol="1" spcCol="1270" anchor="ctr" anchorCtr="0">
          <a:noAutofit/>
        </a:bodyPr>
        <a:lstStyle/>
        <a:p>
          <a:pPr lvl="0" algn="ctr" defTabSz="400050">
            <a:lnSpc>
              <a:spcPct val="90000"/>
            </a:lnSpc>
            <a:spcBef>
              <a:spcPct val="0"/>
            </a:spcBef>
            <a:spcAft>
              <a:spcPct val="35000"/>
            </a:spcAft>
          </a:pPr>
          <a:r>
            <a:rPr lang="sv-SE" sz="900" kern="1200" dirty="0" smtClean="0"/>
            <a:t>Process- och produktutveckling (TF)</a:t>
          </a:r>
        </a:p>
        <a:p>
          <a:pPr lvl="0" algn="ctr" defTabSz="400050">
            <a:lnSpc>
              <a:spcPct val="90000"/>
            </a:lnSpc>
            <a:spcBef>
              <a:spcPct val="0"/>
            </a:spcBef>
            <a:spcAft>
              <a:spcPct val="35000"/>
            </a:spcAft>
          </a:pPr>
          <a:endParaRPr lang="sv-SE" sz="900" kern="1200" dirty="0" smtClean="0"/>
        </a:p>
      </dsp:txBody>
      <dsp:txXfrm>
        <a:off x="4900161" y="2644709"/>
        <a:ext cx="1239180" cy="619590"/>
      </dsp:txXfrm>
    </dsp:sp>
    <dsp:sp modelId="{1A541742-69DA-45AB-A6D9-B8EDDD7C3C57}">
      <dsp:nvSpPr>
        <dsp:cNvPr id="0" name=""/>
        <dsp:cNvSpPr/>
      </dsp:nvSpPr>
      <dsp:spPr>
        <a:xfrm>
          <a:off x="6399570" y="2644709"/>
          <a:ext cx="1239180" cy="619590"/>
        </a:xfrm>
        <a:prstGeom prst="rect">
          <a:avLst/>
        </a:prstGeom>
        <a:solidFill>
          <a:schemeClr val="tx2"/>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350" tIns="6350" rIns="6350" bIns="6350" numCol="1" spcCol="1270" anchor="ctr" anchorCtr="0">
          <a:noAutofit/>
        </a:bodyPr>
        <a:lstStyle/>
        <a:p>
          <a:pPr lvl="0" algn="ctr" defTabSz="444500">
            <a:lnSpc>
              <a:spcPct val="90000"/>
            </a:lnSpc>
            <a:spcBef>
              <a:spcPct val="0"/>
            </a:spcBef>
            <a:spcAft>
              <a:spcPct val="35000"/>
            </a:spcAft>
          </a:pPr>
          <a:r>
            <a:rPr lang="sv-SE" sz="1000" kern="1200" dirty="0" smtClean="0"/>
            <a:t>IT (TI)</a:t>
          </a:r>
        </a:p>
        <a:p>
          <a:pPr lvl="0" algn="ctr" defTabSz="444500">
            <a:lnSpc>
              <a:spcPct val="90000"/>
            </a:lnSpc>
            <a:spcBef>
              <a:spcPct val="0"/>
            </a:spcBef>
            <a:spcAft>
              <a:spcPct val="35000"/>
            </a:spcAft>
          </a:pPr>
          <a:endParaRPr lang="sv-SE" sz="1000" kern="1200" dirty="0" smtClean="0"/>
        </a:p>
      </dsp:txBody>
      <dsp:txXfrm>
        <a:off x="6399570" y="2644709"/>
        <a:ext cx="1239180" cy="619590"/>
      </dsp:txXfrm>
    </dsp:sp>
    <dsp:sp modelId="{804D7AC8-D8B6-45F2-9150-D7777D9BA8B6}">
      <dsp:nvSpPr>
        <dsp:cNvPr id="0" name=""/>
        <dsp:cNvSpPr/>
      </dsp:nvSpPr>
      <dsp:spPr>
        <a:xfrm>
          <a:off x="2492124" y="885073"/>
          <a:ext cx="1239180" cy="619590"/>
        </a:xfrm>
        <a:prstGeom prst="rect">
          <a:avLst/>
        </a:prstGeom>
        <a:solidFill>
          <a:schemeClr val="bg2">
            <a:lumMod val="5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350" tIns="6350" rIns="6350" bIns="6350" numCol="1" spcCol="1270" anchor="ctr" anchorCtr="0">
          <a:noAutofit/>
        </a:bodyPr>
        <a:lstStyle/>
        <a:p>
          <a:pPr lvl="0" algn="ctr" defTabSz="444500">
            <a:lnSpc>
              <a:spcPct val="90000"/>
            </a:lnSpc>
            <a:spcBef>
              <a:spcPct val="0"/>
            </a:spcBef>
            <a:spcAft>
              <a:spcPct val="35000"/>
            </a:spcAft>
          </a:pPr>
          <a:r>
            <a:rPr lang="sv-SE" sz="1000" kern="1200" dirty="0" smtClean="0"/>
            <a:t>HR</a:t>
          </a:r>
        </a:p>
      </dsp:txBody>
      <dsp:txXfrm>
        <a:off x="2492124" y="885073"/>
        <a:ext cx="1239180" cy="619590"/>
      </dsp:txXfrm>
    </dsp:sp>
    <dsp:sp modelId="{9DC6878D-4405-4608-8BD9-E6FB67D40AB0}">
      <dsp:nvSpPr>
        <dsp:cNvPr id="0" name=""/>
        <dsp:cNvSpPr/>
      </dsp:nvSpPr>
      <dsp:spPr>
        <a:xfrm>
          <a:off x="4275924" y="885073"/>
          <a:ext cx="1518095" cy="619590"/>
        </a:xfrm>
        <a:prstGeom prst="rect">
          <a:avLst/>
        </a:prstGeom>
        <a:solidFill>
          <a:schemeClr val="tx2"/>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350" tIns="6350" rIns="6350" bIns="6350" numCol="1" spcCol="1270" anchor="ctr" anchorCtr="0">
          <a:noAutofit/>
        </a:bodyPr>
        <a:lstStyle/>
        <a:p>
          <a:pPr lvl="0" algn="ctr" defTabSz="444500">
            <a:lnSpc>
              <a:spcPct val="90000"/>
            </a:lnSpc>
            <a:spcBef>
              <a:spcPct val="0"/>
            </a:spcBef>
            <a:spcAft>
              <a:spcPct val="35000"/>
            </a:spcAft>
          </a:pPr>
          <a:r>
            <a:rPr lang="sv-SE" sz="1000" kern="1200" dirty="0" smtClean="0"/>
            <a:t>Projektportfölj</a:t>
          </a:r>
        </a:p>
        <a:p>
          <a:pPr lvl="0" algn="ctr" defTabSz="444500">
            <a:lnSpc>
              <a:spcPct val="90000"/>
            </a:lnSpc>
            <a:spcBef>
              <a:spcPct val="0"/>
            </a:spcBef>
            <a:spcAft>
              <a:spcPct val="35000"/>
            </a:spcAft>
          </a:pPr>
          <a:endParaRPr lang="sv-SE" sz="1000" kern="1200" dirty="0" smtClean="0"/>
        </a:p>
      </dsp:txBody>
      <dsp:txXfrm>
        <a:off x="4275924" y="885073"/>
        <a:ext cx="1518095" cy="619590"/>
      </dsp:txXfrm>
    </dsp:sp>
    <dsp:sp modelId="{7768C86A-44F8-4829-B3DA-81722F8C50B0}">
      <dsp:nvSpPr>
        <dsp:cNvPr id="0" name=""/>
        <dsp:cNvSpPr/>
      </dsp:nvSpPr>
      <dsp:spPr>
        <a:xfrm>
          <a:off x="2492124" y="1764891"/>
          <a:ext cx="1239180" cy="619590"/>
        </a:xfrm>
        <a:prstGeom prst="rect">
          <a:avLst/>
        </a:prstGeom>
        <a:solidFill>
          <a:schemeClr val="bg2">
            <a:lumMod val="5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350" tIns="6350" rIns="6350" bIns="6350" numCol="1" spcCol="1270" anchor="ctr" anchorCtr="0">
          <a:noAutofit/>
        </a:bodyPr>
        <a:lstStyle/>
        <a:p>
          <a:pPr lvl="0" algn="ctr" defTabSz="444500">
            <a:lnSpc>
              <a:spcPct val="90000"/>
            </a:lnSpc>
            <a:spcBef>
              <a:spcPct val="0"/>
            </a:spcBef>
            <a:spcAft>
              <a:spcPct val="35000"/>
            </a:spcAft>
          </a:pPr>
          <a:r>
            <a:rPr lang="sv-SE" sz="1000" kern="1200" dirty="0" smtClean="0"/>
            <a:t>Ekonomi</a:t>
          </a:r>
          <a:endParaRPr lang="sv-SE" sz="800" kern="1200" dirty="0"/>
        </a:p>
      </dsp:txBody>
      <dsp:txXfrm>
        <a:off x="2492124" y="1764891"/>
        <a:ext cx="1239180" cy="61959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51E36C3-5142-457C-8246-5488F599DFBC}">
      <dsp:nvSpPr>
        <dsp:cNvPr id="0" name=""/>
        <dsp:cNvSpPr/>
      </dsp:nvSpPr>
      <dsp:spPr>
        <a:xfrm>
          <a:off x="3890417" y="600247"/>
          <a:ext cx="129926" cy="1402470"/>
        </a:xfrm>
        <a:custGeom>
          <a:avLst/>
          <a:gdLst/>
          <a:ahLst/>
          <a:cxnLst/>
          <a:rect l="0" t="0" r="0" b="0"/>
          <a:pathLst>
            <a:path>
              <a:moveTo>
                <a:pt x="129926" y="0"/>
              </a:moveTo>
              <a:lnTo>
                <a:pt x="129926" y="1402470"/>
              </a:lnTo>
              <a:lnTo>
                <a:pt x="0" y="1402470"/>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50E0768C-30D6-4038-9D48-1661E13110E9}">
      <dsp:nvSpPr>
        <dsp:cNvPr id="0" name=""/>
        <dsp:cNvSpPr/>
      </dsp:nvSpPr>
      <dsp:spPr>
        <a:xfrm>
          <a:off x="4020343" y="600247"/>
          <a:ext cx="125862" cy="551398"/>
        </a:xfrm>
        <a:custGeom>
          <a:avLst/>
          <a:gdLst/>
          <a:ahLst/>
          <a:cxnLst/>
          <a:rect l="0" t="0" r="0" b="0"/>
          <a:pathLst>
            <a:path>
              <a:moveTo>
                <a:pt x="0" y="0"/>
              </a:moveTo>
              <a:lnTo>
                <a:pt x="0" y="551398"/>
              </a:lnTo>
              <a:lnTo>
                <a:pt x="125862" y="551398"/>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2C9114FE-E386-4036-9943-3A4EAE1917D3}">
      <dsp:nvSpPr>
        <dsp:cNvPr id="0" name=""/>
        <dsp:cNvSpPr/>
      </dsp:nvSpPr>
      <dsp:spPr>
        <a:xfrm>
          <a:off x="3894480" y="600247"/>
          <a:ext cx="125862" cy="551398"/>
        </a:xfrm>
        <a:custGeom>
          <a:avLst/>
          <a:gdLst/>
          <a:ahLst/>
          <a:cxnLst/>
          <a:rect l="0" t="0" r="0" b="0"/>
          <a:pathLst>
            <a:path>
              <a:moveTo>
                <a:pt x="125862" y="0"/>
              </a:moveTo>
              <a:lnTo>
                <a:pt x="125862" y="551398"/>
              </a:lnTo>
              <a:lnTo>
                <a:pt x="0" y="551398"/>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54015377-68F1-4594-A5BF-C355ABA0C674}">
      <dsp:nvSpPr>
        <dsp:cNvPr id="0" name=""/>
        <dsp:cNvSpPr/>
      </dsp:nvSpPr>
      <dsp:spPr>
        <a:xfrm>
          <a:off x="4020343" y="600247"/>
          <a:ext cx="1450417" cy="1953868"/>
        </a:xfrm>
        <a:custGeom>
          <a:avLst/>
          <a:gdLst/>
          <a:ahLst/>
          <a:cxnLst/>
          <a:rect l="0" t="0" r="0" b="0"/>
          <a:pathLst>
            <a:path>
              <a:moveTo>
                <a:pt x="0" y="0"/>
              </a:moveTo>
              <a:lnTo>
                <a:pt x="0" y="1828006"/>
              </a:lnTo>
              <a:lnTo>
                <a:pt x="1450417" y="1828006"/>
              </a:lnTo>
              <a:lnTo>
                <a:pt x="1450417" y="1953868"/>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79B73807-D065-416D-9B19-A03D2062ACAF}">
      <dsp:nvSpPr>
        <dsp:cNvPr id="0" name=""/>
        <dsp:cNvSpPr/>
      </dsp:nvSpPr>
      <dsp:spPr>
        <a:xfrm>
          <a:off x="3968270" y="600247"/>
          <a:ext cx="91440" cy="1953868"/>
        </a:xfrm>
        <a:custGeom>
          <a:avLst/>
          <a:gdLst/>
          <a:ahLst/>
          <a:cxnLst/>
          <a:rect l="0" t="0" r="0" b="0"/>
          <a:pathLst>
            <a:path>
              <a:moveTo>
                <a:pt x="52073" y="0"/>
              </a:moveTo>
              <a:lnTo>
                <a:pt x="52073" y="1828006"/>
              </a:lnTo>
              <a:lnTo>
                <a:pt x="45720" y="1828006"/>
              </a:lnTo>
              <a:lnTo>
                <a:pt x="45720" y="1953868"/>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8BC9F547-157F-48E3-AF09-6586E5B6CE17}">
      <dsp:nvSpPr>
        <dsp:cNvPr id="0" name=""/>
        <dsp:cNvSpPr/>
      </dsp:nvSpPr>
      <dsp:spPr>
        <a:xfrm>
          <a:off x="2569925" y="600247"/>
          <a:ext cx="1450417" cy="1953868"/>
        </a:xfrm>
        <a:custGeom>
          <a:avLst/>
          <a:gdLst/>
          <a:ahLst/>
          <a:cxnLst/>
          <a:rect l="0" t="0" r="0" b="0"/>
          <a:pathLst>
            <a:path>
              <a:moveTo>
                <a:pt x="1450417" y="0"/>
              </a:moveTo>
              <a:lnTo>
                <a:pt x="1450417" y="1828006"/>
              </a:lnTo>
              <a:lnTo>
                <a:pt x="0" y="1828006"/>
              </a:lnTo>
              <a:lnTo>
                <a:pt x="0" y="1953868"/>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E5F35BF8-3C10-46A4-9113-CF4E0448F542}">
      <dsp:nvSpPr>
        <dsp:cNvPr id="0" name=""/>
        <dsp:cNvSpPr/>
      </dsp:nvSpPr>
      <dsp:spPr>
        <a:xfrm>
          <a:off x="3420997" y="900"/>
          <a:ext cx="1198692" cy="599346"/>
        </a:xfrm>
        <a:prstGeom prst="rect">
          <a:avLst/>
        </a:prstGeom>
        <a:solidFill>
          <a:schemeClr val="tx2"/>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350" tIns="6350" rIns="6350" bIns="6350" numCol="1" spcCol="1270" anchor="ctr" anchorCtr="0">
          <a:noAutofit/>
        </a:bodyPr>
        <a:lstStyle/>
        <a:p>
          <a:pPr lvl="0" algn="ctr" defTabSz="444500">
            <a:lnSpc>
              <a:spcPct val="90000"/>
            </a:lnSpc>
            <a:spcBef>
              <a:spcPct val="0"/>
            </a:spcBef>
            <a:spcAft>
              <a:spcPct val="35000"/>
            </a:spcAft>
          </a:pPr>
          <a:r>
            <a:rPr lang="sv-SE" sz="1000" b="1" kern="1200" dirty="0" smtClean="0"/>
            <a:t>Produktions-utveckling (TP)</a:t>
          </a:r>
        </a:p>
        <a:p>
          <a:pPr lvl="0" algn="ctr" defTabSz="444500">
            <a:lnSpc>
              <a:spcPct val="90000"/>
            </a:lnSpc>
            <a:spcBef>
              <a:spcPct val="0"/>
            </a:spcBef>
            <a:spcAft>
              <a:spcPct val="35000"/>
            </a:spcAft>
          </a:pPr>
          <a:r>
            <a:rPr lang="sv-SE" sz="800" kern="1200" dirty="0" smtClean="0"/>
            <a:t>Jan Lundgren</a:t>
          </a:r>
          <a:endParaRPr lang="sv-SE" sz="800" kern="1200" dirty="0"/>
        </a:p>
      </dsp:txBody>
      <dsp:txXfrm>
        <a:off x="3420997" y="900"/>
        <a:ext cx="1198692" cy="599346"/>
      </dsp:txXfrm>
    </dsp:sp>
    <dsp:sp modelId="{F9E5BA8E-2F82-4DC8-8DF4-E188E288A299}">
      <dsp:nvSpPr>
        <dsp:cNvPr id="0" name=""/>
        <dsp:cNvSpPr/>
      </dsp:nvSpPr>
      <dsp:spPr>
        <a:xfrm>
          <a:off x="1970579" y="2554115"/>
          <a:ext cx="1198692" cy="599346"/>
        </a:xfrm>
        <a:prstGeom prst="rect">
          <a:avLst/>
        </a:prstGeom>
        <a:solidFill>
          <a:schemeClr val="tx2"/>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350" tIns="6350" rIns="6350" bIns="6350" numCol="1" spcCol="1270" anchor="ctr" anchorCtr="0">
          <a:noAutofit/>
        </a:bodyPr>
        <a:lstStyle/>
        <a:p>
          <a:pPr lvl="0" algn="ctr" defTabSz="444500">
            <a:lnSpc>
              <a:spcPct val="90000"/>
            </a:lnSpc>
            <a:spcBef>
              <a:spcPct val="0"/>
            </a:spcBef>
            <a:spcAft>
              <a:spcPct val="35000"/>
            </a:spcAft>
          </a:pPr>
          <a:r>
            <a:rPr lang="sv-SE" sz="1000" b="1" kern="1200" dirty="0" smtClean="0"/>
            <a:t>Projekt Norra </a:t>
          </a:r>
          <a:br>
            <a:rPr lang="sv-SE" sz="1000" b="1" kern="1200" dirty="0" smtClean="0"/>
          </a:br>
          <a:r>
            <a:rPr lang="sv-SE" sz="1000" b="1" kern="1200" dirty="0" smtClean="0"/>
            <a:t>(TPK)</a:t>
          </a:r>
        </a:p>
        <a:p>
          <a:pPr lvl="0" algn="ctr" defTabSz="444500">
            <a:lnSpc>
              <a:spcPct val="90000"/>
            </a:lnSpc>
            <a:spcBef>
              <a:spcPct val="0"/>
            </a:spcBef>
            <a:spcAft>
              <a:spcPct val="35000"/>
            </a:spcAft>
          </a:pPr>
          <a:r>
            <a:rPr lang="sv-SE" sz="800" kern="1200" dirty="0" smtClean="0"/>
            <a:t>Johan </a:t>
          </a:r>
          <a:r>
            <a:rPr lang="sv-SE" sz="800" kern="1200" dirty="0" err="1" smtClean="0"/>
            <a:t>Mäkitaavola</a:t>
          </a:r>
          <a:endParaRPr lang="sv-SE" sz="800" kern="1200" dirty="0"/>
        </a:p>
      </dsp:txBody>
      <dsp:txXfrm>
        <a:off x="1970579" y="2554115"/>
        <a:ext cx="1198692" cy="599346"/>
      </dsp:txXfrm>
    </dsp:sp>
    <dsp:sp modelId="{C7CCDAE0-78F8-4A06-9102-DD837D2BA416}">
      <dsp:nvSpPr>
        <dsp:cNvPr id="0" name=""/>
        <dsp:cNvSpPr/>
      </dsp:nvSpPr>
      <dsp:spPr>
        <a:xfrm>
          <a:off x="3414644" y="2554115"/>
          <a:ext cx="1198692" cy="599346"/>
        </a:xfrm>
        <a:prstGeom prst="rect">
          <a:avLst/>
        </a:prstGeom>
        <a:solidFill>
          <a:schemeClr val="tx2"/>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350" tIns="6350" rIns="6350" bIns="6350" numCol="1" spcCol="1270" anchor="ctr" anchorCtr="0">
          <a:noAutofit/>
        </a:bodyPr>
        <a:lstStyle/>
        <a:p>
          <a:pPr lvl="0" algn="ctr" defTabSz="444500">
            <a:lnSpc>
              <a:spcPct val="90000"/>
            </a:lnSpc>
            <a:spcBef>
              <a:spcPct val="0"/>
            </a:spcBef>
            <a:spcAft>
              <a:spcPct val="35000"/>
            </a:spcAft>
          </a:pPr>
          <a:r>
            <a:rPr lang="sv-SE" sz="1000" b="1" kern="1200" dirty="0" smtClean="0"/>
            <a:t>Projekt Södra (TPS)</a:t>
          </a:r>
        </a:p>
        <a:p>
          <a:pPr lvl="0" algn="ctr" defTabSz="444500">
            <a:lnSpc>
              <a:spcPct val="90000"/>
            </a:lnSpc>
            <a:spcBef>
              <a:spcPct val="0"/>
            </a:spcBef>
            <a:spcAft>
              <a:spcPct val="35000"/>
            </a:spcAft>
          </a:pPr>
          <a:r>
            <a:rPr lang="sv-SE" sz="800" kern="1200" dirty="0" smtClean="0"/>
            <a:t>Per Lundström</a:t>
          </a:r>
        </a:p>
      </dsp:txBody>
      <dsp:txXfrm>
        <a:off x="3414644" y="2554115"/>
        <a:ext cx="1198692" cy="599346"/>
      </dsp:txXfrm>
    </dsp:sp>
    <dsp:sp modelId="{E146667E-00F5-4EF9-9603-7A56897C0F57}">
      <dsp:nvSpPr>
        <dsp:cNvPr id="0" name=""/>
        <dsp:cNvSpPr/>
      </dsp:nvSpPr>
      <dsp:spPr>
        <a:xfrm>
          <a:off x="4871415" y="2554115"/>
          <a:ext cx="1198692" cy="599346"/>
        </a:xfrm>
        <a:prstGeom prst="rect">
          <a:avLst/>
        </a:prstGeom>
        <a:solidFill>
          <a:schemeClr val="tx2"/>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350" tIns="6350" rIns="6350" bIns="6350" numCol="1" spcCol="1270" anchor="ctr" anchorCtr="0">
          <a:noAutofit/>
        </a:bodyPr>
        <a:lstStyle/>
        <a:p>
          <a:pPr lvl="0" algn="ctr" defTabSz="444500">
            <a:lnSpc>
              <a:spcPct val="90000"/>
            </a:lnSpc>
            <a:spcBef>
              <a:spcPct val="0"/>
            </a:spcBef>
            <a:spcAft>
              <a:spcPct val="35000"/>
            </a:spcAft>
          </a:pPr>
          <a:r>
            <a:rPr lang="sv-SE" sz="1000" b="1" kern="1200" dirty="0" smtClean="0"/>
            <a:t>Projekt Logistik (TPL)</a:t>
          </a:r>
        </a:p>
        <a:p>
          <a:pPr lvl="0" algn="ctr" defTabSz="444500">
            <a:lnSpc>
              <a:spcPct val="90000"/>
            </a:lnSpc>
            <a:spcBef>
              <a:spcPct val="0"/>
            </a:spcBef>
            <a:spcAft>
              <a:spcPct val="35000"/>
            </a:spcAft>
          </a:pPr>
          <a:r>
            <a:rPr lang="sv-SE" sz="800" kern="1200" dirty="0" smtClean="0"/>
            <a:t>Magnus Ragneberg</a:t>
          </a:r>
        </a:p>
      </dsp:txBody>
      <dsp:txXfrm>
        <a:off x="4871415" y="2554115"/>
        <a:ext cx="1198692" cy="599346"/>
      </dsp:txXfrm>
    </dsp:sp>
    <dsp:sp modelId="{76F14B6D-05B4-4CC9-BE6D-9BBE05144820}">
      <dsp:nvSpPr>
        <dsp:cNvPr id="0" name=""/>
        <dsp:cNvSpPr/>
      </dsp:nvSpPr>
      <dsp:spPr>
        <a:xfrm>
          <a:off x="2448881" y="851972"/>
          <a:ext cx="1445599" cy="599346"/>
        </a:xfrm>
        <a:prstGeom prst="rect">
          <a:avLst/>
        </a:prstGeom>
        <a:solidFill>
          <a:schemeClr val="tx2"/>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350" tIns="6350" rIns="6350" bIns="6350" numCol="1" spcCol="1270" anchor="ctr" anchorCtr="0">
          <a:noAutofit/>
        </a:bodyPr>
        <a:lstStyle/>
        <a:p>
          <a:pPr lvl="0" algn="ctr" defTabSz="444500">
            <a:lnSpc>
              <a:spcPct val="90000"/>
            </a:lnSpc>
            <a:spcBef>
              <a:spcPct val="0"/>
            </a:spcBef>
            <a:spcAft>
              <a:spcPct val="35000"/>
            </a:spcAft>
          </a:pPr>
          <a:r>
            <a:rPr lang="sv-SE" sz="1000" b="1" kern="1200" dirty="0" smtClean="0"/>
            <a:t>Teknik (TPT)</a:t>
          </a:r>
        </a:p>
        <a:p>
          <a:pPr lvl="0" algn="ctr" defTabSz="444500">
            <a:lnSpc>
              <a:spcPct val="90000"/>
            </a:lnSpc>
            <a:spcBef>
              <a:spcPct val="0"/>
            </a:spcBef>
            <a:spcAft>
              <a:spcPct val="35000"/>
            </a:spcAft>
          </a:pPr>
          <a:r>
            <a:rPr lang="sv-SE" sz="800" kern="1200" dirty="0" smtClean="0"/>
            <a:t>Johan </a:t>
          </a:r>
          <a:r>
            <a:rPr lang="sv-SE" sz="800" kern="1200" dirty="0" err="1" smtClean="0"/>
            <a:t>Enback</a:t>
          </a:r>
          <a:endParaRPr lang="sv-SE" sz="800" kern="1200" dirty="0"/>
        </a:p>
      </dsp:txBody>
      <dsp:txXfrm>
        <a:off x="2448881" y="851972"/>
        <a:ext cx="1445599" cy="599346"/>
      </dsp:txXfrm>
    </dsp:sp>
    <dsp:sp modelId="{4D2AA50F-F6B0-4E21-8F9E-3728D65A2B7C}">
      <dsp:nvSpPr>
        <dsp:cNvPr id="0" name=""/>
        <dsp:cNvSpPr/>
      </dsp:nvSpPr>
      <dsp:spPr>
        <a:xfrm>
          <a:off x="4146206" y="851972"/>
          <a:ext cx="1626062" cy="599346"/>
        </a:xfrm>
        <a:prstGeom prst="rect">
          <a:avLst/>
        </a:prstGeom>
        <a:solidFill>
          <a:schemeClr val="tx2"/>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350" tIns="6350" rIns="6350" bIns="6350" numCol="1" spcCol="1270" anchor="ctr" anchorCtr="0">
          <a:noAutofit/>
        </a:bodyPr>
        <a:lstStyle/>
        <a:p>
          <a:pPr lvl="0" algn="ctr" defTabSz="444500">
            <a:lnSpc>
              <a:spcPct val="90000"/>
            </a:lnSpc>
            <a:spcBef>
              <a:spcPct val="0"/>
            </a:spcBef>
            <a:spcAft>
              <a:spcPct val="35000"/>
            </a:spcAft>
          </a:pPr>
          <a:r>
            <a:rPr lang="sv-SE" sz="1000" b="1" kern="1200" dirty="0" smtClean="0"/>
            <a:t>Produktivitetsutveckling (TPP)</a:t>
          </a:r>
        </a:p>
        <a:p>
          <a:pPr lvl="0" algn="ctr" defTabSz="444500">
            <a:lnSpc>
              <a:spcPct val="90000"/>
            </a:lnSpc>
            <a:spcBef>
              <a:spcPct val="0"/>
            </a:spcBef>
            <a:spcAft>
              <a:spcPct val="35000"/>
            </a:spcAft>
          </a:pPr>
          <a:r>
            <a:rPr lang="sv-SE" sz="800" u="none" kern="1200" dirty="0" smtClean="0"/>
            <a:t>Stefan Lahti</a:t>
          </a:r>
        </a:p>
      </dsp:txBody>
      <dsp:txXfrm>
        <a:off x="4146206" y="851972"/>
        <a:ext cx="1626062" cy="599346"/>
      </dsp:txXfrm>
    </dsp:sp>
    <dsp:sp modelId="{1EB2F434-B9FB-4640-BEBC-F59F8FDD6C14}">
      <dsp:nvSpPr>
        <dsp:cNvPr id="0" name=""/>
        <dsp:cNvSpPr/>
      </dsp:nvSpPr>
      <dsp:spPr>
        <a:xfrm>
          <a:off x="2448881" y="1703044"/>
          <a:ext cx="1441535" cy="599346"/>
        </a:xfrm>
        <a:prstGeom prst="rect">
          <a:avLst/>
        </a:prstGeom>
        <a:solidFill>
          <a:schemeClr val="tx2"/>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350" tIns="6350" rIns="6350" bIns="6350" numCol="1" spcCol="1270" anchor="ctr" anchorCtr="0">
          <a:noAutofit/>
        </a:bodyPr>
        <a:lstStyle/>
        <a:p>
          <a:pPr lvl="0" algn="ctr" defTabSz="444500">
            <a:lnSpc>
              <a:spcPct val="90000"/>
            </a:lnSpc>
            <a:spcBef>
              <a:spcPct val="0"/>
            </a:spcBef>
            <a:spcAft>
              <a:spcPct val="35000"/>
            </a:spcAft>
          </a:pPr>
          <a:r>
            <a:rPr lang="sv-SE" sz="1000" b="1" kern="1200" dirty="0" smtClean="0"/>
            <a:t>Teknisk administration och projektstöd (TPA)</a:t>
          </a:r>
        </a:p>
        <a:p>
          <a:pPr lvl="0" algn="ctr" defTabSz="444500">
            <a:lnSpc>
              <a:spcPct val="90000"/>
            </a:lnSpc>
            <a:spcBef>
              <a:spcPct val="0"/>
            </a:spcBef>
            <a:spcAft>
              <a:spcPct val="35000"/>
            </a:spcAft>
          </a:pPr>
          <a:r>
            <a:rPr lang="sv-SE" sz="800" kern="1200" dirty="0" smtClean="0"/>
            <a:t>Dan Tannerdal</a:t>
          </a:r>
        </a:p>
      </dsp:txBody>
      <dsp:txXfrm>
        <a:off x="2448881" y="1703044"/>
        <a:ext cx="1441535" cy="599346"/>
      </dsp:txXfrm>
    </dsp:sp>
  </dsp:spTree>
</dsp:drawing>
</file>

<file path=ppt/diagrams/layout1.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6347" cy="496491"/>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51342" y="0"/>
            <a:ext cx="2946347" cy="496491"/>
          </a:xfrm>
          <a:prstGeom prst="rect">
            <a:avLst/>
          </a:prstGeom>
        </p:spPr>
        <p:txBody>
          <a:bodyPr vert="horz" lIns="91440" tIns="45720" rIns="91440" bIns="45720" rtlCol="0"/>
          <a:lstStyle>
            <a:lvl1pPr algn="r">
              <a:defRPr sz="1200"/>
            </a:lvl1pPr>
          </a:lstStyle>
          <a:p>
            <a:fld id="{B055B4D1-B500-495A-BDAD-D0DDBDAF514A}" type="datetimeFigureOut">
              <a:rPr lang="sv-SE" smtClean="0"/>
              <a:t>17-05-29</a:t>
            </a:fld>
            <a:endParaRPr lang="en-GB"/>
          </a:p>
        </p:txBody>
      </p:sp>
      <p:sp>
        <p:nvSpPr>
          <p:cNvPr id="4" name="Footer Placeholder 3"/>
          <p:cNvSpPr>
            <a:spLocks noGrp="1"/>
          </p:cNvSpPr>
          <p:nvPr>
            <p:ph type="ftr" sz="quarter" idx="2"/>
          </p:nvPr>
        </p:nvSpPr>
        <p:spPr>
          <a:xfrm>
            <a:off x="0" y="9431599"/>
            <a:ext cx="2946347" cy="496491"/>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51342" y="9431599"/>
            <a:ext cx="2946347" cy="496491"/>
          </a:xfrm>
          <a:prstGeom prst="rect">
            <a:avLst/>
          </a:prstGeom>
        </p:spPr>
        <p:txBody>
          <a:bodyPr vert="horz" lIns="91440" tIns="45720" rIns="91440" bIns="45720" rtlCol="0" anchor="b"/>
          <a:lstStyle>
            <a:lvl1pPr algn="r">
              <a:defRPr sz="1200"/>
            </a:lvl1pPr>
          </a:lstStyle>
          <a:p>
            <a:fld id="{974B4AF7-2D11-42E1-9EC0-EAF6E16F955F}" type="slidenum">
              <a:rPr lang="en-GB" smtClean="0"/>
              <a:t>‹Nr.›</a:t>
            </a:fld>
            <a:endParaRPr lang="en-GB"/>
          </a:p>
        </p:txBody>
      </p:sp>
    </p:spTree>
    <p:extLst>
      <p:ext uri="{BB962C8B-B14F-4D97-AF65-F5344CB8AC3E}">
        <p14:creationId xmlns:p14="http://schemas.microsoft.com/office/powerpoint/2010/main" val="408450245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p:cNvSpPr>
            <a:spLocks noGrp="1"/>
          </p:cNvSpPr>
          <p:nvPr>
            <p:ph type="hdr" sz="quarter"/>
          </p:nvPr>
        </p:nvSpPr>
        <p:spPr>
          <a:xfrm>
            <a:off x="0" y="0"/>
            <a:ext cx="2946347" cy="498215"/>
          </a:xfrm>
          <a:prstGeom prst="rect">
            <a:avLst/>
          </a:prstGeom>
        </p:spPr>
        <p:txBody>
          <a:bodyPr vert="horz" lIns="91440" tIns="45720" rIns="91440" bIns="45720" rtlCol="0"/>
          <a:lstStyle>
            <a:lvl1pPr algn="l">
              <a:defRPr sz="1200"/>
            </a:lvl1pPr>
          </a:lstStyle>
          <a:p>
            <a:endParaRPr lang="sv-SE"/>
          </a:p>
        </p:txBody>
      </p:sp>
      <p:sp>
        <p:nvSpPr>
          <p:cNvPr id="3" name="Platshållare för datum 2"/>
          <p:cNvSpPr>
            <a:spLocks noGrp="1"/>
          </p:cNvSpPr>
          <p:nvPr>
            <p:ph type="dt" idx="1"/>
          </p:nvPr>
        </p:nvSpPr>
        <p:spPr>
          <a:xfrm>
            <a:off x="3851342" y="0"/>
            <a:ext cx="2946347" cy="498215"/>
          </a:xfrm>
          <a:prstGeom prst="rect">
            <a:avLst/>
          </a:prstGeom>
        </p:spPr>
        <p:txBody>
          <a:bodyPr vert="horz" lIns="91440" tIns="45720" rIns="91440" bIns="45720" rtlCol="0"/>
          <a:lstStyle>
            <a:lvl1pPr algn="r">
              <a:defRPr sz="1200"/>
            </a:lvl1pPr>
          </a:lstStyle>
          <a:p>
            <a:fld id="{A02FEF12-AF41-42C2-914D-41BAF2C720C5}" type="datetimeFigureOut">
              <a:rPr lang="sv-SE" smtClean="0"/>
              <a:t>17-05-29</a:t>
            </a:fld>
            <a:endParaRPr lang="sv-SE"/>
          </a:p>
        </p:txBody>
      </p:sp>
      <p:sp>
        <p:nvSpPr>
          <p:cNvPr id="4" name="Platshållare för bildobjekt 3"/>
          <p:cNvSpPr>
            <a:spLocks noGrp="1" noRot="1" noChangeAspect="1"/>
          </p:cNvSpPr>
          <p:nvPr>
            <p:ph type="sldImg" idx="2"/>
          </p:nvPr>
        </p:nvSpPr>
        <p:spPr>
          <a:xfrm>
            <a:off x="422275" y="1241425"/>
            <a:ext cx="5954713" cy="3351213"/>
          </a:xfrm>
          <a:prstGeom prst="rect">
            <a:avLst/>
          </a:prstGeom>
          <a:noFill/>
          <a:ln w="12700">
            <a:solidFill>
              <a:prstClr val="black"/>
            </a:solidFill>
          </a:ln>
        </p:spPr>
        <p:txBody>
          <a:bodyPr vert="horz" lIns="91440" tIns="45720" rIns="91440" bIns="45720" rtlCol="0" anchor="ctr"/>
          <a:lstStyle/>
          <a:p>
            <a:endParaRPr lang="sv-SE"/>
          </a:p>
        </p:txBody>
      </p:sp>
      <p:sp>
        <p:nvSpPr>
          <p:cNvPr id="5" name="Platshållare för anteckningar 4"/>
          <p:cNvSpPr>
            <a:spLocks noGrp="1"/>
          </p:cNvSpPr>
          <p:nvPr>
            <p:ph type="body" sz="quarter" idx="3"/>
          </p:nvPr>
        </p:nvSpPr>
        <p:spPr>
          <a:xfrm>
            <a:off x="679927" y="4778722"/>
            <a:ext cx="5439410" cy="3909864"/>
          </a:xfrm>
          <a:prstGeom prst="rect">
            <a:avLst/>
          </a:prstGeom>
        </p:spPr>
        <p:txBody>
          <a:bodyPr vert="horz" lIns="91440" tIns="45720" rIns="91440" bIns="45720" rtlCol="0"/>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6" name="Platshållare för sidfot 5"/>
          <p:cNvSpPr>
            <a:spLocks noGrp="1"/>
          </p:cNvSpPr>
          <p:nvPr>
            <p:ph type="ftr" sz="quarter" idx="4"/>
          </p:nvPr>
        </p:nvSpPr>
        <p:spPr>
          <a:xfrm>
            <a:off x="0" y="9431600"/>
            <a:ext cx="2946347" cy="498214"/>
          </a:xfrm>
          <a:prstGeom prst="rect">
            <a:avLst/>
          </a:prstGeom>
        </p:spPr>
        <p:txBody>
          <a:bodyPr vert="horz" lIns="91440" tIns="45720" rIns="91440" bIns="45720" rtlCol="0" anchor="b"/>
          <a:lstStyle>
            <a:lvl1pPr algn="l">
              <a:defRPr sz="1200"/>
            </a:lvl1pPr>
          </a:lstStyle>
          <a:p>
            <a:endParaRPr lang="sv-SE"/>
          </a:p>
        </p:txBody>
      </p:sp>
      <p:sp>
        <p:nvSpPr>
          <p:cNvPr id="7" name="Platshållare för bildnummer 6"/>
          <p:cNvSpPr>
            <a:spLocks noGrp="1"/>
          </p:cNvSpPr>
          <p:nvPr>
            <p:ph type="sldNum" sz="quarter" idx="5"/>
          </p:nvPr>
        </p:nvSpPr>
        <p:spPr>
          <a:xfrm>
            <a:off x="3851342" y="9431600"/>
            <a:ext cx="2946347" cy="498214"/>
          </a:xfrm>
          <a:prstGeom prst="rect">
            <a:avLst/>
          </a:prstGeom>
        </p:spPr>
        <p:txBody>
          <a:bodyPr vert="horz" lIns="91440" tIns="45720" rIns="91440" bIns="45720" rtlCol="0" anchor="b"/>
          <a:lstStyle>
            <a:lvl1pPr algn="r">
              <a:defRPr sz="1200"/>
            </a:lvl1pPr>
          </a:lstStyle>
          <a:p>
            <a:fld id="{A9833AC8-756A-42E1-BB1A-7190D1F644A9}" type="slidenum">
              <a:rPr lang="sv-SE" smtClean="0"/>
              <a:t>‹Nr.›</a:t>
            </a:fld>
            <a:endParaRPr lang="sv-SE"/>
          </a:p>
        </p:txBody>
      </p:sp>
    </p:spTree>
    <p:extLst>
      <p:ext uri="{BB962C8B-B14F-4D97-AF65-F5344CB8AC3E}">
        <p14:creationId xmlns:p14="http://schemas.microsoft.com/office/powerpoint/2010/main" val="286287928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sv-SE" dirty="0" smtClean="0"/>
              <a:t>Vad är då LKAB? Jo, </a:t>
            </a:r>
            <a:r>
              <a:rPr lang="sv-SE" sz="1200" b="0" i="0" u="none" strike="noStrike" kern="1200" baseline="0" dirty="0" smtClean="0">
                <a:solidFill>
                  <a:schemeClr val="tx1"/>
                </a:solidFill>
                <a:latin typeface="+mn-lt"/>
                <a:ea typeface="+mn-ea"/>
                <a:cs typeface="+mn-cs"/>
              </a:rPr>
              <a:t>LKAB är Europas största järnmalmsproducent, men ur ett globalt perspektiv en mindre leverantör. Vi är </a:t>
            </a:r>
            <a:r>
              <a:rPr lang="sv-SE" baseline="0" dirty="0" smtClean="0"/>
              <a:t>ett av Sveriges äldsta industriföretag som ägs av den svenska staten. </a:t>
            </a:r>
          </a:p>
          <a:p>
            <a:pPr marL="0" marR="0" indent="0" algn="l" defTabSz="914400" rtl="0" eaLnBrk="1" fontAlgn="auto" latinLnBrk="0" hangingPunct="1">
              <a:lnSpc>
                <a:spcPct val="100000"/>
              </a:lnSpc>
              <a:spcBef>
                <a:spcPts val="0"/>
              </a:spcBef>
              <a:spcAft>
                <a:spcPts val="0"/>
              </a:spcAft>
              <a:buClrTx/>
              <a:buSzTx/>
              <a:buFontTx/>
              <a:buNone/>
              <a:tabLst/>
              <a:defRPr/>
            </a:pPr>
            <a:endParaRPr lang="sv-SE"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sv-SE" baseline="0" dirty="0" smtClean="0"/>
              <a:t>Vi har funnits i över 125 år och koncernen består av ett moderbolag och sju större dotterbolag. </a:t>
            </a:r>
          </a:p>
          <a:p>
            <a:pPr marL="0" marR="0" indent="0" algn="l" defTabSz="914400" rtl="0" eaLnBrk="1" fontAlgn="auto" latinLnBrk="0" hangingPunct="1">
              <a:lnSpc>
                <a:spcPct val="100000"/>
              </a:lnSpc>
              <a:spcBef>
                <a:spcPts val="0"/>
              </a:spcBef>
              <a:spcAft>
                <a:spcPts val="0"/>
              </a:spcAft>
              <a:buClrTx/>
              <a:buSzTx/>
              <a:buFontTx/>
              <a:buNone/>
              <a:tabLst/>
              <a:defRPr/>
            </a:pPr>
            <a:endParaRPr lang="sv-SE"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sv-SE" baseline="0" dirty="0" smtClean="0"/>
              <a:t>2015 omsatte vi 16,2 miljarder kronor. </a:t>
            </a:r>
          </a:p>
          <a:p>
            <a:pPr marL="0" marR="0" indent="0" algn="l" defTabSz="914400" rtl="0" eaLnBrk="1" fontAlgn="auto" latinLnBrk="0" hangingPunct="1">
              <a:lnSpc>
                <a:spcPct val="100000"/>
              </a:lnSpc>
              <a:spcBef>
                <a:spcPts val="0"/>
              </a:spcBef>
              <a:spcAft>
                <a:spcPts val="0"/>
              </a:spcAft>
              <a:buClrTx/>
              <a:buSzTx/>
              <a:buFontTx/>
              <a:buNone/>
              <a:tabLst/>
              <a:defRPr/>
            </a:pPr>
            <a:endParaRPr lang="sv-SE" baseline="0" dirty="0" smtClean="0"/>
          </a:p>
          <a:p>
            <a:r>
              <a:rPr lang="sv-SE" baseline="0" dirty="0" smtClean="0"/>
              <a:t>I dagsläget är vi cirka 4 500 anställda i hela koncernen.</a:t>
            </a:r>
            <a:endParaRPr lang="sv-SE" dirty="0"/>
          </a:p>
        </p:txBody>
      </p:sp>
      <p:sp>
        <p:nvSpPr>
          <p:cNvPr id="4" name="Platshållare för bildnummer 3"/>
          <p:cNvSpPr>
            <a:spLocks noGrp="1"/>
          </p:cNvSpPr>
          <p:nvPr>
            <p:ph type="sldNum" sz="quarter" idx="10"/>
          </p:nvPr>
        </p:nvSpPr>
        <p:spPr/>
        <p:txBody>
          <a:bodyPr/>
          <a:lstStyle/>
          <a:p>
            <a:fld id="{046CC933-9D38-4F80-81C0-3052F12D946B}" type="slidenum">
              <a:rPr lang="sv-SE" smtClean="0"/>
              <a:t>2</a:t>
            </a:fld>
            <a:endParaRPr lang="sv-SE"/>
          </a:p>
        </p:txBody>
      </p:sp>
    </p:spTree>
    <p:extLst>
      <p:ext uri="{BB962C8B-B14F-4D97-AF65-F5344CB8AC3E}">
        <p14:creationId xmlns:p14="http://schemas.microsoft.com/office/powerpoint/2010/main" val="228697611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datum 3"/>
          <p:cNvSpPr>
            <a:spLocks noGrp="1"/>
          </p:cNvSpPr>
          <p:nvPr>
            <p:ph type="dt" idx="10"/>
          </p:nvPr>
        </p:nvSpPr>
        <p:spPr/>
        <p:txBody>
          <a:bodyPr/>
          <a:lstStyle/>
          <a:p>
            <a:fld id="{7C31B07D-A314-4897-A3B0-46BCC5AA42F7}" type="datetime1">
              <a:rPr lang="sv-SE" smtClean="0"/>
              <a:t>17-05-29</a:t>
            </a:fld>
            <a:endParaRPr lang="sv-SE"/>
          </a:p>
        </p:txBody>
      </p:sp>
      <p:sp>
        <p:nvSpPr>
          <p:cNvPr id="5" name="Platshållare för bildnummer 4"/>
          <p:cNvSpPr>
            <a:spLocks noGrp="1"/>
          </p:cNvSpPr>
          <p:nvPr>
            <p:ph type="sldNum" sz="quarter" idx="11"/>
          </p:nvPr>
        </p:nvSpPr>
        <p:spPr/>
        <p:txBody>
          <a:bodyPr/>
          <a:lstStyle/>
          <a:p>
            <a:fld id="{E806DF3D-1AC2-4F2C-BA2E-C8143B97BAA4}" type="slidenum">
              <a:rPr lang="sv-SE" smtClean="0"/>
              <a:t>15</a:t>
            </a:fld>
            <a:endParaRPr lang="sv-SE"/>
          </a:p>
        </p:txBody>
      </p:sp>
    </p:spTree>
    <p:extLst>
      <p:ext uri="{BB962C8B-B14F-4D97-AF65-F5344CB8AC3E}">
        <p14:creationId xmlns:p14="http://schemas.microsoft.com/office/powerpoint/2010/main" val="403515839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smtClean="0"/>
              <a:t>LKAB anställda ca 4000 anställda.  Alla använder ej det i vardagen.</a:t>
            </a:r>
          </a:p>
          <a:p>
            <a:r>
              <a:rPr lang="sv-SE" dirty="0" smtClean="0"/>
              <a:t>Ca 500 användare av PIL dagligen, Projekt, FOU, Energi .</a:t>
            </a:r>
          </a:p>
          <a:p>
            <a:r>
              <a:rPr lang="sv-SE" dirty="0" smtClean="0"/>
              <a:t>Externa användare ca 3000.</a:t>
            </a:r>
          </a:p>
          <a:p>
            <a:endParaRPr lang="sv-SE" dirty="0"/>
          </a:p>
        </p:txBody>
      </p:sp>
      <p:sp>
        <p:nvSpPr>
          <p:cNvPr id="4" name="Platshållare för bildnummer 3"/>
          <p:cNvSpPr>
            <a:spLocks noGrp="1"/>
          </p:cNvSpPr>
          <p:nvPr>
            <p:ph type="sldNum" sz="quarter" idx="10"/>
          </p:nvPr>
        </p:nvSpPr>
        <p:spPr/>
        <p:txBody>
          <a:bodyPr/>
          <a:lstStyle/>
          <a:p>
            <a:fld id="{A9833AC8-756A-42E1-BB1A-7190D1F644A9}" type="slidenum">
              <a:rPr lang="sv-SE" smtClean="0"/>
              <a:t>16</a:t>
            </a:fld>
            <a:endParaRPr lang="sv-SE"/>
          </a:p>
        </p:txBody>
      </p:sp>
    </p:spTree>
    <p:extLst>
      <p:ext uri="{BB962C8B-B14F-4D97-AF65-F5344CB8AC3E}">
        <p14:creationId xmlns:p14="http://schemas.microsoft.com/office/powerpoint/2010/main" val="344640708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smtClean="0"/>
              <a:t>Kolla att rätt dokument finns sparat på rätt ställe, att versionerna är den senaste som de har tillgänglighet till, </a:t>
            </a:r>
            <a:endParaRPr lang="sv-SE" dirty="0"/>
          </a:p>
        </p:txBody>
      </p:sp>
      <p:sp>
        <p:nvSpPr>
          <p:cNvPr id="4" name="Platshållare för bildnummer 3"/>
          <p:cNvSpPr>
            <a:spLocks noGrp="1"/>
          </p:cNvSpPr>
          <p:nvPr>
            <p:ph type="sldNum" sz="quarter" idx="10"/>
          </p:nvPr>
        </p:nvSpPr>
        <p:spPr/>
        <p:txBody>
          <a:bodyPr/>
          <a:lstStyle/>
          <a:p>
            <a:fld id="{A9833AC8-756A-42E1-BB1A-7190D1F644A9}" type="slidenum">
              <a:rPr lang="sv-SE" smtClean="0"/>
              <a:t>22</a:t>
            </a:fld>
            <a:endParaRPr lang="sv-SE"/>
          </a:p>
        </p:txBody>
      </p:sp>
    </p:spTree>
    <p:extLst>
      <p:ext uri="{BB962C8B-B14F-4D97-AF65-F5344CB8AC3E}">
        <p14:creationId xmlns:p14="http://schemas.microsoft.com/office/powerpoint/2010/main" val="220080640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smtClean="0"/>
              <a:t>”Tekniskt ledande leverantör av klimatsmarta järnmalmsprodukter</a:t>
            </a:r>
            <a:r>
              <a:rPr lang="sv-SE" baseline="0" dirty="0" smtClean="0"/>
              <a:t> till den globala stålindustrin” – det är vad LKAB är idag. Vi är en gruv- och mineralkoncern och vi bryter järnmalm som vi sedan förädlar till pelletsprodukter. Små kulor av järnmalm som på bilden. Vår pellets säljer vi till kunder som tillverkar stål runt om i världen. För att tillverka stål krävs järn. </a:t>
            </a:r>
            <a:r>
              <a:rPr lang="sv-SE" baseline="0" dirty="0" smtClean="0">
                <a:solidFill>
                  <a:srgbClr val="FF0000"/>
                </a:solidFill>
              </a:rPr>
              <a:t>Vår pellets </a:t>
            </a:r>
            <a:r>
              <a:rPr lang="sv-SE" sz="1200" b="0" i="0" u="none" strike="noStrike" kern="1200" baseline="0" dirty="0" smtClean="0">
                <a:solidFill>
                  <a:schemeClr val="tx1"/>
                </a:solidFill>
                <a:latin typeface="+mn-lt"/>
                <a:ea typeface="+mn-ea"/>
                <a:cs typeface="+mn-cs"/>
              </a:rPr>
              <a:t>levererar högt kundvärde i stålverkskundernas masugnar</a:t>
            </a:r>
            <a:r>
              <a:rPr lang="sv-SE" sz="1200" b="0" i="0" u="none" strike="noStrike" kern="1200" baseline="0" dirty="0" smtClean="0">
                <a:solidFill>
                  <a:srgbClr val="FF0000"/>
                </a:solidFill>
                <a:latin typeface="+mn-lt"/>
                <a:ea typeface="+mn-ea"/>
                <a:cs typeface="+mn-cs"/>
              </a:rPr>
              <a:t> eller vid s</a:t>
            </a:r>
            <a:r>
              <a:rPr lang="sv-SE" sz="1200" b="0" i="0" u="none" strike="noStrike" kern="1200" baseline="0" dirty="0" smtClean="0">
                <a:solidFill>
                  <a:schemeClr val="tx1"/>
                </a:solidFill>
                <a:latin typeface="+mn-lt"/>
                <a:ea typeface="+mn-ea"/>
                <a:cs typeface="+mn-cs"/>
              </a:rPr>
              <a:t>tåltillverkning i en elektrostålugn med naturgas som energikälla. </a:t>
            </a:r>
            <a:endParaRPr lang="sv-SE" baseline="0" dirty="0" smtClean="0">
              <a:solidFill>
                <a:srgbClr val="FF0000"/>
              </a:solidFill>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sv-SE" baseline="0" dirty="0" smtClean="0">
              <a:solidFill>
                <a:srgbClr val="FF0000"/>
              </a:solidFill>
            </a:endParaRPr>
          </a:p>
          <a:p>
            <a:r>
              <a:rPr lang="sv-SE" sz="1200" b="0" i="0" u="none" strike="noStrike" kern="1200" baseline="0" dirty="0" smtClean="0">
                <a:solidFill>
                  <a:schemeClr val="tx1"/>
                </a:solidFill>
                <a:latin typeface="+mn-lt"/>
                <a:ea typeface="+mn-ea"/>
                <a:cs typeface="+mn-cs"/>
              </a:rPr>
              <a:t>Men, även om järn är jordens fjärde vanligaste grundämne så är det kvaliteten på mineralen, mängden och priset som avgör om den är värd att bryta och kallas järnmalm, som är ett ekonomiskt begrepp. </a:t>
            </a:r>
            <a:endParaRPr lang="sv-SE" baseline="0" dirty="0" smtClean="0"/>
          </a:p>
        </p:txBody>
      </p:sp>
      <p:sp>
        <p:nvSpPr>
          <p:cNvPr id="4" name="Platshållare för bildnummer 3"/>
          <p:cNvSpPr>
            <a:spLocks noGrp="1"/>
          </p:cNvSpPr>
          <p:nvPr>
            <p:ph type="sldNum" sz="quarter" idx="10"/>
          </p:nvPr>
        </p:nvSpPr>
        <p:spPr/>
        <p:txBody>
          <a:bodyPr/>
          <a:lstStyle/>
          <a:p>
            <a:fld id="{046CC933-9D38-4F80-81C0-3052F12D946B}" type="slidenum">
              <a:rPr lang="sv-SE" smtClean="0"/>
              <a:t>25</a:t>
            </a:fld>
            <a:endParaRPr lang="sv-SE"/>
          </a:p>
        </p:txBody>
      </p:sp>
    </p:spTree>
    <p:extLst>
      <p:ext uri="{BB962C8B-B14F-4D97-AF65-F5344CB8AC3E}">
        <p14:creationId xmlns:p14="http://schemas.microsoft.com/office/powerpoint/2010/main" val="131640402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sv-SE" dirty="0" smtClean="0"/>
              <a:t>LKAB:s kärnaffär är att bryta och förädla järnmalm till stålindustrin. Vi ska ligga i framkant teknikmässigt</a:t>
            </a:r>
            <a:r>
              <a:rPr lang="sv-SE" baseline="0" dirty="0" smtClean="0"/>
              <a:t> i och med att våra konkurrenter bryta järnmalm ovan jord i dagbrott.</a:t>
            </a:r>
          </a:p>
          <a:p>
            <a:pPr marL="0" marR="0" indent="0" algn="l" defTabSz="914400" rtl="0" eaLnBrk="1" fontAlgn="auto" latinLnBrk="0" hangingPunct="1">
              <a:lnSpc>
                <a:spcPct val="100000"/>
              </a:lnSpc>
              <a:spcBef>
                <a:spcPts val="0"/>
              </a:spcBef>
              <a:spcAft>
                <a:spcPts val="0"/>
              </a:spcAft>
              <a:buClrTx/>
              <a:buSzTx/>
              <a:buFontTx/>
              <a:buNone/>
              <a:tabLst/>
              <a:defRPr/>
            </a:pPr>
            <a:r>
              <a:rPr lang="sv-SE" dirty="0" smtClean="0"/>
              <a:t>Inom koncernen ryms idag industrimineraler och produkter som har andra tillämpningsområden för järnmalm, liksom högeffektiva </a:t>
            </a:r>
            <a:r>
              <a:rPr lang="sv-SE" dirty="0" err="1" smtClean="0"/>
              <a:t>borrsystem</a:t>
            </a:r>
            <a:r>
              <a:rPr lang="sv-SE" dirty="0" smtClean="0"/>
              <a:t>. </a:t>
            </a:r>
          </a:p>
          <a:p>
            <a:pPr marL="0" marR="0" indent="0" algn="l" defTabSz="914400" rtl="0" eaLnBrk="1" fontAlgn="auto" latinLnBrk="0" hangingPunct="1">
              <a:lnSpc>
                <a:spcPct val="100000"/>
              </a:lnSpc>
              <a:spcBef>
                <a:spcPts val="0"/>
              </a:spcBef>
              <a:spcAft>
                <a:spcPts val="0"/>
              </a:spcAft>
              <a:buClrTx/>
              <a:buSzTx/>
              <a:buFontTx/>
              <a:buNone/>
              <a:tabLst/>
              <a:defRPr/>
            </a:pPr>
            <a:r>
              <a:rPr lang="sv-SE" dirty="0" smtClean="0"/>
              <a:t>Därutöver har LKAB ett antal helägda dotterbolag som tillhandahåller tågtransporter, berg- och verkstadstjänster och sprängmedel, liksom ett fastighetsbolag som äger och förvaltar 2 300 fastigheter i Kiruna och Malmberget. LKAB har historiskt sett utvecklats från att enbart vara en råvaruproducent till att bli en leverantör av förädlade järnmalmspellets. </a:t>
            </a:r>
          </a:p>
          <a:p>
            <a:pPr marL="0" marR="0" indent="0" algn="l" defTabSz="914400" rtl="0" eaLnBrk="1" fontAlgn="auto" latinLnBrk="0" hangingPunct="1">
              <a:lnSpc>
                <a:spcPct val="100000"/>
              </a:lnSpc>
              <a:spcBef>
                <a:spcPts val="0"/>
              </a:spcBef>
              <a:spcAft>
                <a:spcPts val="0"/>
              </a:spcAft>
              <a:buClrTx/>
              <a:buSzTx/>
              <a:buFontTx/>
              <a:buNone/>
              <a:tabLst/>
              <a:defRPr/>
            </a:pPr>
            <a:r>
              <a:rPr lang="sv-SE" dirty="0" smtClean="0"/>
              <a:t>Tuffkonkurrens</a:t>
            </a:r>
            <a:r>
              <a:rPr lang="sv-SE" baseline="0" dirty="0" smtClean="0"/>
              <a:t> i en hård bransch där dessutom järnmalmspriset sjunkit radikalt se senaste åren.</a:t>
            </a:r>
            <a:endParaRPr lang="sv-SE" dirty="0" smtClean="0"/>
          </a:p>
          <a:p>
            <a:endParaRPr lang="sv-SE" dirty="0"/>
          </a:p>
        </p:txBody>
      </p:sp>
      <p:sp>
        <p:nvSpPr>
          <p:cNvPr id="4" name="Platshållare för bildnummer 3"/>
          <p:cNvSpPr>
            <a:spLocks noGrp="1"/>
          </p:cNvSpPr>
          <p:nvPr>
            <p:ph type="sldNum" sz="quarter" idx="10"/>
          </p:nvPr>
        </p:nvSpPr>
        <p:spPr/>
        <p:txBody>
          <a:bodyPr/>
          <a:lstStyle/>
          <a:p>
            <a:fld id="{A9833AC8-756A-42E1-BB1A-7190D1F644A9}" type="slidenum">
              <a:rPr lang="sv-SE" smtClean="0"/>
              <a:t>3</a:t>
            </a:fld>
            <a:endParaRPr lang="sv-SE"/>
          </a:p>
        </p:txBody>
      </p:sp>
    </p:spTree>
    <p:extLst>
      <p:ext uri="{BB962C8B-B14F-4D97-AF65-F5344CB8AC3E}">
        <p14:creationId xmlns:p14="http://schemas.microsoft.com/office/powerpoint/2010/main" val="31187351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smtClean="0"/>
              <a:t>Våra verksamhetsorter ligger i norra Sverige</a:t>
            </a:r>
            <a:r>
              <a:rPr lang="sv-SE" baseline="0" dirty="0" smtClean="0"/>
              <a:t>. Vi har två av världens största underjordsgruvor för järnmalm samt tre dagbrottsgruvor i det så kallade Svappavaarafältet. </a:t>
            </a:r>
          </a:p>
          <a:p>
            <a:endParaRPr lang="sv-SE" sz="1200" b="0" i="0" u="none" strike="noStrike" kern="1200" baseline="0" dirty="0" smtClean="0">
              <a:solidFill>
                <a:schemeClr val="tx1"/>
              </a:solidFill>
              <a:latin typeface="+mn-lt"/>
              <a:ea typeface="+mn-ea"/>
              <a:cs typeface="+mn-cs"/>
            </a:endParaRPr>
          </a:p>
          <a:p>
            <a:r>
              <a:rPr lang="sv-SE" sz="1200" b="0" i="0" u="none" strike="noStrike" kern="1200" baseline="0" dirty="0" smtClean="0">
                <a:solidFill>
                  <a:schemeClr val="tx1"/>
                </a:solidFill>
                <a:latin typeface="+mn-lt"/>
                <a:ea typeface="+mn-ea"/>
                <a:cs typeface="+mn-cs"/>
              </a:rPr>
              <a:t>Från Kiruna transporteras våra produkter med malmtåg längs Malmbanan och </a:t>
            </a:r>
            <a:r>
              <a:rPr lang="sv-SE" sz="1200" b="0" i="0" u="none" strike="noStrike" kern="1200" baseline="0" dirty="0" err="1" smtClean="0">
                <a:solidFill>
                  <a:schemeClr val="tx1"/>
                </a:solidFill>
                <a:latin typeface="+mn-lt"/>
                <a:ea typeface="+mn-ea"/>
                <a:cs typeface="+mn-cs"/>
              </a:rPr>
              <a:t>Ofotenbanen</a:t>
            </a:r>
            <a:r>
              <a:rPr lang="sv-SE" sz="1200" b="0" i="0" u="none" strike="noStrike" kern="1200" baseline="0" dirty="0" smtClean="0">
                <a:solidFill>
                  <a:schemeClr val="tx1"/>
                </a:solidFill>
                <a:latin typeface="+mn-lt"/>
                <a:ea typeface="+mn-ea"/>
                <a:cs typeface="+mn-cs"/>
              </a:rPr>
              <a:t> till hamnen i Narvik, där vi lastar och skeppar ut våra järnmalmsprodukter till kunderna runt om i världen. Från Svappavaara och Malmberget transporteras våra produkter i huvudsak med malmtåg till hamnen i Luleå. </a:t>
            </a:r>
          </a:p>
          <a:p>
            <a:endParaRPr lang="sv-SE" dirty="0"/>
          </a:p>
        </p:txBody>
      </p:sp>
      <p:sp>
        <p:nvSpPr>
          <p:cNvPr id="4" name="Platshållare för bildnummer 3"/>
          <p:cNvSpPr>
            <a:spLocks noGrp="1"/>
          </p:cNvSpPr>
          <p:nvPr>
            <p:ph type="sldNum" sz="quarter" idx="10"/>
          </p:nvPr>
        </p:nvSpPr>
        <p:spPr/>
        <p:txBody>
          <a:bodyPr/>
          <a:lstStyle/>
          <a:p>
            <a:fld id="{046CC933-9D38-4F80-81C0-3052F12D946B}" type="slidenum">
              <a:rPr lang="sv-SE" smtClean="0"/>
              <a:t>4</a:t>
            </a:fld>
            <a:endParaRPr lang="sv-SE"/>
          </a:p>
        </p:txBody>
      </p:sp>
    </p:spTree>
    <p:extLst>
      <p:ext uri="{BB962C8B-B14F-4D97-AF65-F5344CB8AC3E}">
        <p14:creationId xmlns:p14="http://schemas.microsoft.com/office/powerpoint/2010/main" val="301612615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sz="1200" b="0" i="0" u="none" strike="noStrike" kern="1200" baseline="0" dirty="0" smtClean="0">
                <a:solidFill>
                  <a:schemeClr val="tx1"/>
                </a:solidFill>
                <a:latin typeface="+mn-lt"/>
                <a:ea typeface="+mn-ea"/>
                <a:cs typeface="+mn-cs"/>
              </a:rPr>
              <a:t>LKAB:s kärnaffär är att bryta och förädla järnmalm. Men inom koncernen ryms även specialprodukter såsom industrimineraler och högeffektiva borrsystem. Dotterbolaget </a:t>
            </a:r>
            <a:r>
              <a:rPr lang="sv-SE" baseline="0" dirty="0" smtClean="0"/>
              <a:t>LKAB Minerals tillverkar industrimineraler</a:t>
            </a:r>
            <a:r>
              <a:rPr lang="sv-SE" sz="1200" kern="1200" baseline="0" dirty="0" smtClean="0">
                <a:solidFill>
                  <a:schemeClr val="tx1"/>
                </a:solidFill>
                <a:effectLst/>
                <a:latin typeface="+mn-lt"/>
                <a:ea typeface="+mn-ea"/>
                <a:cs typeface="+mn-cs"/>
              </a:rPr>
              <a:t> och </a:t>
            </a:r>
            <a:r>
              <a:rPr lang="sv-SE" baseline="0" dirty="0" smtClean="0"/>
              <a:t>LKAB Wassara tillverkar egna borrsystem. </a:t>
            </a:r>
            <a:endParaRPr lang="sv-SE" sz="1200" b="0" i="0" u="none" strike="noStrike" kern="1200" baseline="0" dirty="0" smtClean="0">
              <a:solidFill>
                <a:schemeClr val="tx1"/>
              </a:solidFill>
              <a:latin typeface="+mn-lt"/>
              <a:ea typeface="+mn-ea"/>
              <a:cs typeface="+mn-cs"/>
            </a:endParaRPr>
          </a:p>
          <a:p>
            <a:endParaRPr lang="sv-SE" sz="1200" b="0" i="0" u="none" strike="noStrike" kern="1200" baseline="0" dirty="0" smtClean="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sv-SE" baseline="0" dirty="0" smtClean="0"/>
              <a:t>Vi har även LKAB Berg &amp; Betong som utför bergarbeten, LKAB </a:t>
            </a:r>
            <a:r>
              <a:rPr lang="sv-SE" baseline="0" dirty="0" err="1" smtClean="0"/>
              <a:t>Kimit</a:t>
            </a:r>
            <a:r>
              <a:rPr lang="sv-SE" baseline="0" dirty="0" smtClean="0"/>
              <a:t> som tillverkar sprängmedel och LKAB Mekaniska som utför verkstadsarbeten. LKAB Malmtrafik samt LKAB </a:t>
            </a:r>
            <a:r>
              <a:rPr lang="sv-SE" baseline="0" dirty="0" err="1" smtClean="0"/>
              <a:t>Malmtrafikk</a:t>
            </a:r>
            <a:r>
              <a:rPr lang="sv-SE" baseline="0" dirty="0" smtClean="0"/>
              <a:t> AS sköter järnvägstransporterna på Malmbanan respektive </a:t>
            </a:r>
            <a:r>
              <a:rPr lang="sv-SE" baseline="0" dirty="0" err="1" smtClean="0"/>
              <a:t>Ofotenbanen</a:t>
            </a:r>
            <a:r>
              <a:rPr lang="sv-SE" baseline="0" dirty="0" smtClean="0"/>
              <a:t> (norska sidan). </a:t>
            </a:r>
          </a:p>
          <a:p>
            <a:pPr marL="0" marR="0" indent="0" algn="l" defTabSz="914400" rtl="0" eaLnBrk="1" fontAlgn="auto" latinLnBrk="0" hangingPunct="1">
              <a:lnSpc>
                <a:spcPct val="100000"/>
              </a:lnSpc>
              <a:spcBef>
                <a:spcPts val="0"/>
              </a:spcBef>
              <a:spcAft>
                <a:spcPts val="0"/>
              </a:spcAft>
              <a:buClrTx/>
              <a:buSzTx/>
              <a:buFontTx/>
              <a:buNone/>
              <a:tabLst/>
              <a:defRPr/>
            </a:pPr>
            <a:endParaRPr lang="sv-SE"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sv-SE" baseline="0" dirty="0" smtClean="0"/>
              <a:t>D</a:t>
            </a:r>
            <a:r>
              <a:rPr lang="sv-SE" sz="1200" kern="1200" dirty="0" smtClean="0">
                <a:solidFill>
                  <a:schemeClr val="tx1"/>
                </a:solidFill>
                <a:effectLst/>
                <a:latin typeface="+mn-lt"/>
                <a:ea typeface="+mn-ea"/>
                <a:cs typeface="+mn-cs"/>
              </a:rPr>
              <a:t>ärtill har</a:t>
            </a:r>
            <a:r>
              <a:rPr lang="sv-SE" sz="1200" kern="1200" baseline="0" dirty="0" smtClean="0">
                <a:solidFill>
                  <a:schemeClr val="tx1"/>
                </a:solidFill>
                <a:effectLst/>
                <a:latin typeface="+mn-lt"/>
                <a:ea typeface="+mn-ea"/>
                <a:cs typeface="+mn-cs"/>
              </a:rPr>
              <a:t> vi </a:t>
            </a:r>
            <a:r>
              <a:rPr lang="sv-SE" sz="1200" kern="1200" dirty="0" smtClean="0">
                <a:solidFill>
                  <a:schemeClr val="tx1"/>
                </a:solidFill>
                <a:effectLst/>
                <a:latin typeface="+mn-lt"/>
                <a:ea typeface="+mn-ea"/>
                <a:cs typeface="+mn-cs"/>
              </a:rPr>
              <a:t>ett </a:t>
            </a:r>
            <a:r>
              <a:rPr lang="sv-SE" sz="1200" b="0" i="0" u="none" strike="noStrike" kern="1200" baseline="0" dirty="0" smtClean="0">
                <a:solidFill>
                  <a:schemeClr val="tx1"/>
                </a:solidFill>
                <a:latin typeface="+mn-lt"/>
                <a:ea typeface="+mn-ea"/>
                <a:cs typeface="+mn-cs"/>
              </a:rPr>
              <a:t>fastighetsbolag som totalt äger och förvaltar 2300 fastigheter i Kiruna och Malmberget.</a:t>
            </a:r>
          </a:p>
          <a:p>
            <a:pPr marL="0" marR="0" indent="0" algn="l" defTabSz="914400" rtl="0" eaLnBrk="1" fontAlgn="auto" latinLnBrk="0" hangingPunct="1">
              <a:lnSpc>
                <a:spcPct val="100000"/>
              </a:lnSpc>
              <a:spcBef>
                <a:spcPts val="0"/>
              </a:spcBef>
              <a:spcAft>
                <a:spcPts val="0"/>
              </a:spcAft>
              <a:buClrTx/>
              <a:buSzTx/>
              <a:buFontTx/>
              <a:buNone/>
              <a:tabLst/>
              <a:defRPr/>
            </a:pPr>
            <a:endParaRPr lang="sv-SE" sz="1200" kern="1200" dirty="0" smtClean="0">
              <a:solidFill>
                <a:schemeClr val="tx1"/>
              </a:solidFill>
              <a:effectLst/>
              <a:latin typeface="+mn-lt"/>
              <a:ea typeface="+mn-ea"/>
              <a:cs typeface="+mn-cs"/>
            </a:endParaRPr>
          </a:p>
        </p:txBody>
      </p:sp>
      <p:sp>
        <p:nvSpPr>
          <p:cNvPr id="4" name="Platshållare för bildnummer 3"/>
          <p:cNvSpPr>
            <a:spLocks noGrp="1"/>
          </p:cNvSpPr>
          <p:nvPr>
            <p:ph type="sldNum" sz="quarter" idx="10"/>
          </p:nvPr>
        </p:nvSpPr>
        <p:spPr/>
        <p:txBody>
          <a:bodyPr/>
          <a:lstStyle/>
          <a:p>
            <a:fld id="{046CC933-9D38-4F80-81C0-3052F12D946B}" type="slidenum">
              <a:rPr lang="sv-SE" smtClean="0"/>
              <a:t>5</a:t>
            </a:fld>
            <a:endParaRPr lang="sv-SE"/>
          </a:p>
        </p:txBody>
      </p:sp>
    </p:spTree>
    <p:extLst>
      <p:ext uri="{BB962C8B-B14F-4D97-AF65-F5344CB8AC3E}">
        <p14:creationId xmlns:p14="http://schemas.microsoft.com/office/powerpoint/2010/main" val="232534718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b="1" dirty="0">
                <a:solidFill>
                  <a:srgbClr val="FF0000"/>
                </a:solidFill>
              </a:rPr>
              <a:t>Engagerad</a:t>
            </a:r>
          </a:p>
          <a:p>
            <a:r>
              <a:rPr lang="sv-SE" b="1" dirty="0"/>
              <a:t>Jag vill leverera ett bra arbete för att vi ska vara framgångsrika.</a:t>
            </a:r>
            <a:endParaRPr lang="sv-SE" dirty="0"/>
          </a:p>
          <a:p>
            <a:r>
              <a:rPr lang="sv-SE" dirty="0"/>
              <a:t>Med engagerad menar vi att </a:t>
            </a:r>
            <a:r>
              <a:rPr lang="sv-SE" i="1" dirty="0"/>
              <a:t>vi har våra kunders resultat i fokus i allt vi gör</a:t>
            </a:r>
            <a:r>
              <a:rPr lang="sv-SE" dirty="0"/>
              <a:t>. När jag tar initiativ och gör ett bra arbete bidrar jag till att mitt lag och LKAB ständigt förbättras. Min insats och mitt engagemang är avgörande för att nästa steg i kedjan ska få bästa möjlighet att utföra sitt jobb effektivt. Tillsammans skapar vi ett framgångsrikt LKAB som levererar rätt kvalitet till kunden.</a:t>
            </a:r>
          </a:p>
          <a:p>
            <a:endParaRPr lang="sv-SE" dirty="0"/>
          </a:p>
          <a:p>
            <a:r>
              <a:rPr lang="sv-SE" b="1" dirty="0">
                <a:solidFill>
                  <a:srgbClr val="FF0000"/>
                </a:solidFill>
              </a:rPr>
              <a:t>Nytänkande</a:t>
            </a:r>
          </a:p>
          <a:p>
            <a:r>
              <a:rPr lang="sv-SE" b="1" dirty="0"/>
              <a:t>Jag är nyfiken och ser möjligheter. </a:t>
            </a:r>
            <a:endParaRPr lang="sv-SE" dirty="0"/>
          </a:p>
          <a:p>
            <a:r>
              <a:rPr lang="sv-SE" dirty="0"/>
              <a:t>Med nytänkande menar vi att </a:t>
            </a:r>
            <a:r>
              <a:rPr lang="sv-SE" i="1" dirty="0"/>
              <a:t>allt kan förbättras om vi vågar tänka i nya banor</a:t>
            </a:r>
            <a:r>
              <a:rPr lang="sv-SE" dirty="0"/>
              <a:t>. När jag är öppen för nya idéer och erfarenheter skapar jag förutsättningar för små och stora förbättringar. De bästa lösningarna får vi genom att tillvarata varje individs unika erfarenhet, kunskap och egenskaper. Att tillåta ett öppet klimat och att se olikheter som en tillgång gör att vi hela tiden fortsätter att utvecklas och förbättras.</a:t>
            </a:r>
          </a:p>
          <a:p>
            <a:endParaRPr lang="sv-SE" dirty="0"/>
          </a:p>
          <a:p>
            <a:r>
              <a:rPr lang="sv-SE" b="1" dirty="0">
                <a:solidFill>
                  <a:srgbClr val="FF0000"/>
                </a:solidFill>
              </a:rPr>
              <a:t>Ansvar</a:t>
            </a:r>
          </a:p>
          <a:p>
            <a:r>
              <a:rPr lang="sv-SE" b="1" dirty="0"/>
              <a:t>Jag är en förebild och tar ansvar för min och företagets utveckling.</a:t>
            </a:r>
            <a:endParaRPr lang="sv-SE" dirty="0"/>
          </a:p>
          <a:p>
            <a:r>
              <a:rPr lang="sv-SE" dirty="0"/>
              <a:t>Med ansvar menar vi att </a:t>
            </a:r>
            <a:r>
              <a:rPr lang="sv-SE" i="1" dirty="0"/>
              <a:t>vi agerar långsiktigt, visar respekt och sätter säkerheten först</a:t>
            </a:r>
            <a:r>
              <a:rPr lang="sv-SE" dirty="0"/>
              <a:t>. När jag utför mitt arbete i värdekedjan optimalt och säkert, möjliggör jag en effektiv och störningsfri produktion. Jag utvecklar mig själv och företaget genom att arbeta mot våra gemensamma mål och ta ansvar för kvaliteten i mitt eget och teamets arbete. Ansvar är att tänka på företagets bästa.</a:t>
            </a:r>
          </a:p>
          <a:p>
            <a:endParaRPr lang="sv-SE" dirty="0"/>
          </a:p>
        </p:txBody>
      </p:sp>
      <p:sp>
        <p:nvSpPr>
          <p:cNvPr id="4" name="Platshållare för bildnummer 3"/>
          <p:cNvSpPr>
            <a:spLocks noGrp="1"/>
          </p:cNvSpPr>
          <p:nvPr>
            <p:ph type="sldNum" sz="quarter" idx="10"/>
          </p:nvPr>
        </p:nvSpPr>
        <p:spPr/>
        <p:txBody>
          <a:bodyPr/>
          <a:lstStyle/>
          <a:p>
            <a:fld id="{4C339A1A-8842-4943-B696-08F9C006D6F8}" type="slidenum">
              <a:rPr lang="sv-SE" smtClean="0">
                <a:solidFill>
                  <a:prstClr val="black"/>
                </a:solidFill>
              </a:rPr>
              <a:pPr/>
              <a:t>6</a:t>
            </a:fld>
            <a:endParaRPr lang="sv-SE">
              <a:solidFill>
                <a:prstClr val="black"/>
              </a:solidFill>
            </a:endParaRPr>
          </a:p>
        </p:txBody>
      </p:sp>
    </p:spTree>
    <p:extLst>
      <p:ext uri="{BB962C8B-B14F-4D97-AF65-F5344CB8AC3E}">
        <p14:creationId xmlns:p14="http://schemas.microsoft.com/office/powerpoint/2010/main" val="165178166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smtClean="0"/>
              <a:t>Vi ska fortsätta driva tillväxt genom att</a:t>
            </a:r>
            <a:r>
              <a:rPr lang="sv-SE" baseline="0" dirty="0" smtClean="0"/>
              <a:t> investera i nya huvudnivåer djupare ner i gruvorna.  Så att vi kan få ut s</a:t>
            </a:r>
            <a:r>
              <a:rPr lang="sv-SE" sz="1200" dirty="0" smtClean="0"/>
              <a:t>törre volymer</a:t>
            </a:r>
            <a:r>
              <a:rPr lang="sv-SE" sz="1200" baseline="0" dirty="0" smtClean="0"/>
              <a:t> med f</a:t>
            </a:r>
            <a:r>
              <a:rPr lang="sv-SE" sz="1200" dirty="0" smtClean="0"/>
              <a:t>okus  på pelletstillverkning. </a:t>
            </a:r>
          </a:p>
          <a:p>
            <a:endParaRPr lang="sv-SE" sz="1200" dirty="0" smtClean="0"/>
          </a:p>
          <a:p>
            <a:r>
              <a:rPr lang="sv-SE" sz="1200" dirty="0" smtClean="0"/>
              <a:t>Vi ska utveckla och förbättra vår teknologi och våra metoder,</a:t>
            </a:r>
            <a:r>
              <a:rPr lang="sv-SE" sz="1200" baseline="0" dirty="0" smtClean="0"/>
              <a:t> för att hela tiden hålla en hög konkurrenskraft. </a:t>
            </a:r>
            <a:endParaRPr lang="sv-SE" sz="1200" dirty="0" smtClean="0"/>
          </a:p>
          <a:p>
            <a:endParaRPr lang="sv-SE" dirty="0"/>
          </a:p>
        </p:txBody>
      </p:sp>
      <p:sp>
        <p:nvSpPr>
          <p:cNvPr id="4" name="Platshållare för bildnummer 3"/>
          <p:cNvSpPr>
            <a:spLocks noGrp="1"/>
          </p:cNvSpPr>
          <p:nvPr>
            <p:ph type="sldNum" sz="quarter" idx="10"/>
          </p:nvPr>
        </p:nvSpPr>
        <p:spPr/>
        <p:txBody>
          <a:bodyPr/>
          <a:lstStyle/>
          <a:p>
            <a:fld id="{046CC933-9D38-4F80-81C0-3052F12D946B}" type="slidenum">
              <a:rPr lang="sv-SE" smtClean="0"/>
              <a:t>7</a:t>
            </a:fld>
            <a:endParaRPr lang="sv-SE"/>
          </a:p>
        </p:txBody>
      </p:sp>
    </p:spTree>
    <p:extLst>
      <p:ext uri="{BB962C8B-B14F-4D97-AF65-F5344CB8AC3E}">
        <p14:creationId xmlns:p14="http://schemas.microsoft.com/office/powerpoint/2010/main" val="124828722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sv-SE" dirty="0" smtClean="0"/>
              <a:t>I Malmberget måste</a:t>
            </a:r>
            <a:r>
              <a:rPr lang="sv-SE" baseline="0" dirty="0" smtClean="0"/>
              <a:t> 4 000 människor flytta, det är 2 000 bostäder och 250 000 kvadratmeter bostads- och lokalytor som påverkas. </a:t>
            </a:r>
            <a:endParaRPr lang="sv-SE" dirty="0" smtClean="0"/>
          </a:p>
          <a:p>
            <a:endParaRPr lang="sv-SE" dirty="0"/>
          </a:p>
        </p:txBody>
      </p:sp>
      <p:sp>
        <p:nvSpPr>
          <p:cNvPr id="4" name="Platshållare för bildnummer 3"/>
          <p:cNvSpPr>
            <a:spLocks noGrp="1"/>
          </p:cNvSpPr>
          <p:nvPr>
            <p:ph type="sldNum" sz="quarter" idx="10"/>
          </p:nvPr>
        </p:nvSpPr>
        <p:spPr/>
        <p:txBody>
          <a:bodyPr/>
          <a:lstStyle/>
          <a:p>
            <a:fld id="{0ED6FBD7-73E3-4728-A41C-142C657C9D4B}" type="slidenum">
              <a:rPr lang="sv-SE" smtClean="0"/>
              <a:t>8</a:t>
            </a:fld>
            <a:endParaRPr lang="sv-SE"/>
          </a:p>
        </p:txBody>
      </p:sp>
    </p:spTree>
    <p:extLst>
      <p:ext uri="{BB962C8B-B14F-4D97-AF65-F5344CB8AC3E}">
        <p14:creationId xmlns:p14="http://schemas.microsoft.com/office/powerpoint/2010/main" val="262256246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smtClean="0"/>
              <a:t>Projekt bedriver projekt</a:t>
            </a:r>
            <a:r>
              <a:rPr lang="sv-SE" baseline="0" dirty="0" smtClean="0"/>
              <a:t> </a:t>
            </a:r>
            <a:r>
              <a:rPr lang="sv-SE" dirty="0" smtClean="0"/>
              <a:t>större än 20 mkr.</a:t>
            </a:r>
            <a:endParaRPr lang="sv-SE" dirty="0"/>
          </a:p>
        </p:txBody>
      </p:sp>
      <p:sp>
        <p:nvSpPr>
          <p:cNvPr id="4" name="Platshållare för bildnummer 3"/>
          <p:cNvSpPr>
            <a:spLocks noGrp="1"/>
          </p:cNvSpPr>
          <p:nvPr>
            <p:ph type="sldNum" sz="quarter" idx="10"/>
          </p:nvPr>
        </p:nvSpPr>
        <p:spPr/>
        <p:txBody>
          <a:bodyPr/>
          <a:lstStyle/>
          <a:p>
            <a:fld id="{A9833AC8-756A-42E1-BB1A-7190D1F644A9}" type="slidenum">
              <a:rPr lang="sv-SE" smtClean="0"/>
              <a:t>11</a:t>
            </a:fld>
            <a:endParaRPr lang="sv-SE"/>
          </a:p>
        </p:txBody>
      </p:sp>
    </p:spTree>
    <p:extLst>
      <p:ext uri="{BB962C8B-B14F-4D97-AF65-F5344CB8AC3E}">
        <p14:creationId xmlns:p14="http://schemas.microsoft.com/office/powerpoint/2010/main" val="380072487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indent="0">
              <a:buNone/>
            </a:pPr>
            <a:r>
              <a:rPr lang="sv-SE" sz="1200" dirty="0" smtClean="0"/>
              <a:t>Förvaltningen var ej med från början vilket ledde till okunskap om kommande behov och problem. </a:t>
            </a:r>
          </a:p>
          <a:p>
            <a:pPr marL="0" indent="0">
              <a:buNone/>
            </a:pPr>
            <a:r>
              <a:rPr lang="sv-SE" sz="1200" dirty="0" err="1" smtClean="0"/>
              <a:t>It-experter</a:t>
            </a:r>
            <a:r>
              <a:rPr lang="sv-SE" sz="1200" dirty="0" smtClean="0"/>
              <a:t> som drev projektet- särskilt ” teknisk it språk” vilket skapade förvirring och ibland fel beslut </a:t>
            </a:r>
          </a:p>
          <a:p>
            <a:pPr marL="0" indent="0">
              <a:buNone/>
            </a:pPr>
            <a:r>
              <a:rPr lang="sv-SE" sz="1200" dirty="0" smtClean="0"/>
              <a:t>som fattades både i styrgrupp och i projektgrupp.</a:t>
            </a:r>
          </a:p>
          <a:p>
            <a:pPr marL="0" indent="0">
              <a:buNone/>
            </a:pPr>
            <a:r>
              <a:rPr lang="sv-SE" sz="1200" dirty="0" smtClean="0"/>
              <a:t>Arbetet gick för fort framåt, alla var inte med på tåget.</a:t>
            </a:r>
          </a:p>
          <a:p>
            <a:pPr marL="0" indent="0">
              <a:buNone/>
            </a:pPr>
            <a:endParaRPr lang="sv-SE" sz="1200" dirty="0" smtClean="0"/>
          </a:p>
          <a:p>
            <a:pPr marL="0" indent="0">
              <a:buNone/>
            </a:pPr>
            <a:r>
              <a:rPr lang="sv-SE" sz="1200" dirty="0" smtClean="0"/>
              <a:t> </a:t>
            </a:r>
          </a:p>
          <a:p>
            <a:endParaRPr lang="sv-SE" dirty="0"/>
          </a:p>
        </p:txBody>
      </p:sp>
      <p:sp>
        <p:nvSpPr>
          <p:cNvPr id="4" name="Platshållare för bildnummer 3"/>
          <p:cNvSpPr>
            <a:spLocks noGrp="1"/>
          </p:cNvSpPr>
          <p:nvPr>
            <p:ph type="sldNum" sz="quarter" idx="10"/>
          </p:nvPr>
        </p:nvSpPr>
        <p:spPr/>
        <p:txBody>
          <a:bodyPr/>
          <a:lstStyle/>
          <a:p>
            <a:fld id="{A9833AC8-756A-42E1-BB1A-7190D1F644A9}" type="slidenum">
              <a:rPr lang="sv-SE" smtClean="0"/>
              <a:t>14</a:t>
            </a:fld>
            <a:endParaRPr lang="sv-SE"/>
          </a:p>
        </p:txBody>
      </p:sp>
    </p:spTree>
    <p:extLst>
      <p:ext uri="{BB962C8B-B14F-4D97-AF65-F5344CB8AC3E}">
        <p14:creationId xmlns:p14="http://schemas.microsoft.com/office/powerpoint/2010/main" val="3153908643"/>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5.png"/><Relationship Id="rId4" Type="http://schemas.openxmlformats.org/officeDocument/2006/relationships/image" Target="../media/image6.png"/><Relationship Id="rId1" Type="http://schemas.openxmlformats.org/officeDocument/2006/relationships/slideMaster" Target="../slideMasters/slideMaster1.xml"/><Relationship Id="rId2" Type="http://schemas.openxmlformats.org/officeDocument/2006/relationships/image" Target="../media/image4.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5.png"/><Relationship Id="rId4" Type="http://schemas.openxmlformats.org/officeDocument/2006/relationships/image" Target="../media/image6.png"/><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bg>
      <p:bgPr>
        <a:gradFill flip="none" rotWithShape="1">
          <a:gsLst>
            <a:gs pos="0">
              <a:schemeClr val="accent1">
                <a:lumMod val="75000"/>
              </a:schemeClr>
            </a:gs>
            <a:gs pos="61000">
              <a:schemeClr val="tx2">
                <a:lumMod val="75000"/>
              </a:schemeClr>
            </a:gs>
          </a:gsLst>
          <a:lin ang="13200000" scaled="0"/>
          <a:tileRect/>
        </a:gradFill>
        <a:effectLst/>
      </p:bgPr>
    </p:bg>
    <p:spTree>
      <p:nvGrpSpPr>
        <p:cNvPr id="1" name=""/>
        <p:cNvGrpSpPr/>
        <p:nvPr/>
      </p:nvGrpSpPr>
      <p:grpSpPr>
        <a:xfrm>
          <a:off x="0" y="0"/>
          <a:ext cx="0" cy="0"/>
          <a:chOff x="0" y="0"/>
          <a:chExt cx="0" cy="0"/>
        </a:xfrm>
      </p:grpSpPr>
      <p:sp>
        <p:nvSpPr>
          <p:cNvPr id="4" name="Title 3"/>
          <p:cNvSpPr>
            <a:spLocks noGrp="1"/>
          </p:cNvSpPr>
          <p:nvPr>
            <p:ph type="title"/>
          </p:nvPr>
        </p:nvSpPr>
        <p:spPr>
          <a:xfrm>
            <a:off x="658813" y="1082229"/>
            <a:ext cx="8027986" cy="831106"/>
          </a:xfrm>
        </p:spPr>
        <p:txBody>
          <a:bodyPr>
            <a:noAutofit/>
          </a:bodyPr>
          <a:lstStyle>
            <a:lvl1pPr>
              <a:defRPr sz="3600">
                <a:solidFill>
                  <a:schemeClr val="bg1"/>
                </a:solidFill>
              </a:defRPr>
            </a:lvl1pPr>
          </a:lstStyle>
          <a:p>
            <a:r>
              <a:rPr lang="en-US" dirty="0" smtClean="0"/>
              <a:t>Click to edit Master title style</a:t>
            </a:r>
            <a:endParaRPr lang="en-GB" dirty="0"/>
          </a:p>
        </p:txBody>
      </p:sp>
      <p:sp>
        <p:nvSpPr>
          <p:cNvPr id="14" name="Subtitle 2"/>
          <p:cNvSpPr>
            <a:spLocks noGrp="1"/>
          </p:cNvSpPr>
          <p:nvPr>
            <p:ph type="subTitle" idx="1"/>
          </p:nvPr>
        </p:nvSpPr>
        <p:spPr>
          <a:xfrm>
            <a:off x="658813" y="2062860"/>
            <a:ext cx="8040687" cy="1314450"/>
          </a:xfrm>
        </p:spPr>
        <p:txBody>
          <a:bodyPr>
            <a:normAutofit/>
          </a:bodyPr>
          <a:lstStyle>
            <a:lvl1pPr marL="0" indent="0" algn="l">
              <a:buNone/>
              <a:defRPr sz="24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GB" dirty="0"/>
          </a:p>
        </p:txBody>
      </p:sp>
      <p:sp>
        <p:nvSpPr>
          <p:cNvPr id="2" name="Date Placeholder 1"/>
          <p:cNvSpPr>
            <a:spLocks noGrp="1"/>
          </p:cNvSpPr>
          <p:nvPr>
            <p:ph type="dt" sz="half" idx="13"/>
          </p:nvPr>
        </p:nvSpPr>
        <p:spPr/>
        <p:txBody>
          <a:bodyPr/>
          <a:lstStyle>
            <a:lvl1pPr>
              <a:defRPr>
                <a:solidFill>
                  <a:schemeClr val="bg1"/>
                </a:solidFill>
              </a:defRPr>
            </a:lvl1pPr>
          </a:lstStyle>
          <a:p>
            <a:r>
              <a:rPr lang="sv-SE" smtClean="0"/>
              <a:t>2016-05-03</a:t>
            </a:r>
            <a:endParaRPr lang="en-GB" dirty="0"/>
          </a:p>
        </p:txBody>
      </p:sp>
      <p:sp>
        <p:nvSpPr>
          <p:cNvPr id="3" name="Footer Placeholder 2"/>
          <p:cNvSpPr>
            <a:spLocks noGrp="1"/>
          </p:cNvSpPr>
          <p:nvPr>
            <p:ph type="ftr" sz="quarter" idx="14"/>
          </p:nvPr>
        </p:nvSpPr>
        <p:spPr/>
        <p:txBody>
          <a:bodyPr/>
          <a:lstStyle>
            <a:lvl1pPr>
              <a:defRPr>
                <a:solidFill>
                  <a:schemeClr val="bg1"/>
                </a:solidFill>
              </a:defRPr>
            </a:lvl1pPr>
          </a:lstStyle>
          <a:p>
            <a:endParaRPr lang="en-GB" dirty="0"/>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286001" y="0"/>
            <a:ext cx="6857999" cy="5143500"/>
          </a:xfrm>
          <a:prstGeom prst="rect">
            <a:avLst/>
          </a:prstGeom>
        </p:spPr>
      </p:pic>
      <p:pic>
        <p:nvPicPr>
          <p:cNvPr id="11" name="Logotype"/>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208800" y="176400"/>
            <a:ext cx="1386000" cy="335500"/>
          </a:xfrm>
          <a:prstGeom prst="rect">
            <a:avLst/>
          </a:prstGeom>
        </p:spPr>
      </p:pic>
      <p:pic>
        <p:nvPicPr>
          <p:cNvPr id="5" name="xxPI"/>
          <p:cNvPicPr>
            <a:picLocks/>
          </p:cNvPicPr>
          <p:nvPr userDrawn="1"/>
        </p:nvPicPr>
        <p:blipFill>
          <a:blip r:embed="rId4" cstate="print">
            <a:extLst>
              <a:ext uri="{28A0092B-C50C-407E-A947-70E740481C1C}">
                <a14:useLocalDpi xmlns:a14="http://schemas.microsoft.com/office/drawing/2010/main" val="0"/>
              </a:ext>
            </a:extLst>
          </a:blip>
          <a:stretch>
            <a:fillRect/>
          </a:stretch>
        </p:blipFill>
        <p:spPr>
          <a:xfrm>
            <a:off x="5965202" y="4849202"/>
            <a:ext cx="2775601" cy="115200"/>
          </a:xfrm>
          <a:prstGeom prst="rect">
            <a:avLst/>
          </a:prstGeom>
        </p:spPr>
      </p:pic>
    </p:spTree>
    <p:extLst>
      <p:ext uri="{BB962C8B-B14F-4D97-AF65-F5344CB8AC3E}">
        <p14:creationId xmlns:p14="http://schemas.microsoft.com/office/powerpoint/2010/main" val="3771555757"/>
      </p:ext>
    </p:extLst>
  </p:cSld>
  <p:clrMapOvr>
    <a:masterClrMapping/>
  </p:clrMapOvr>
  <p:timing>
    <p:tnLst>
      <p:par>
        <p:cTn xmlns:p14="http://schemas.microsoft.com/office/powerpoint/2010/main" id="1" dur="indefinite" restart="never" nodeType="tmRoot"/>
      </p:par>
    </p:tnLst>
  </p:timing>
  <p:hf hdr="0" ftr="0"/>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One Image">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lvl1pPr>
              <a:defRPr>
                <a:solidFill>
                  <a:schemeClr val="tx1"/>
                </a:solidFill>
              </a:defRPr>
            </a:lvl1pPr>
          </a:lstStyle>
          <a:p>
            <a:r>
              <a:rPr lang="en-US" smtClean="0"/>
              <a:t>Click to edit Master title style</a:t>
            </a:r>
            <a:endParaRPr lang="en-GB"/>
          </a:p>
        </p:txBody>
      </p:sp>
      <p:sp>
        <p:nvSpPr>
          <p:cNvPr id="7" name="Picture Placeholder 6"/>
          <p:cNvSpPr>
            <a:spLocks noGrp="1"/>
          </p:cNvSpPr>
          <p:nvPr>
            <p:ph type="pic" sz="quarter" idx="13"/>
          </p:nvPr>
        </p:nvSpPr>
        <p:spPr>
          <a:xfrm>
            <a:off x="658813" y="1396604"/>
            <a:ext cx="8040687" cy="3153965"/>
          </a:xfrm>
        </p:spPr>
        <p:txBody>
          <a:bodyPr anchor="ctr"/>
          <a:lstStyle>
            <a:lvl1pPr marL="0" indent="0" algn="ctr">
              <a:buNone/>
              <a:defRPr>
                <a:solidFill>
                  <a:schemeClr val="tx1"/>
                </a:solidFill>
              </a:defRPr>
            </a:lvl1pPr>
          </a:lstStyle>
          <a:p>
            <a:endParaRPr lang="en-GB" dirty="0"/>
          </a:p>
        </p:txBody>
      </p:sp>
      <p:sp>
        <p:nvSpPr>
          <p:cNvPr id="3" name="Slide Number Placeholder 2"/>
          <p:cNvSpPr>
            <a:spLocks noGrp="1"/>
          </p:cNvSpPr>
          <p:nvPr>
            <p:ph type="sldNum" sz="quarter" idx="14"/>
          </p:nvPr>
        </p:nvSpPr>
        <p:spPr/>
        <p:txBody>
          <a:bodyPr/>
          <a:lstStyle/>
          <a:p>
            <a:fld id="{DAB4D9B7-EC2A-4928-9AE8-1F52083B77C5}" type="slidenum">
              <a:rPr lang="en-GB" smtClean="0"/>
              <a:pPr/>
              <a:t>‹Nr.›</a:t>
            </a:fld>
            <a:endParaRPr lang="en-GB" dirty="0"/>
          </a:p>
        </p:txBody>
      </p:sp>
      <p:sp>
        <p:nvSpPr>
          <p:cNvPr id="2" name="Date Placeholder 1"/>
          <p:cNvSpPr>
            <a:spLocks noGrp="1"/>
          </p:cNvSpPr>
          <p:nvPr>
            <p:ph type="dt" sz="half" idx="15"/>
          </p:nvPr>
        </p:nvSpPr>
        <p:spPr>
          <a:xfrm>
            <a:off x="5823372" y="440736"/>
            <a:ext cx="2880000" cy="81000"/>
          </a:xfrm>
          <a:prstGeom prst="rect">
            <a:avLst/>
          </a:prstGeom>
        </p:spPr>
        <p:txBody>
          <a:bodyPr/>
          <a:lstStyle/>
          <a:p>
            <a:r>
              <a:rPr lang="sv-SE" smtClean="0"/>
              <a:t>2016-05-03</a:t>
            </a:r>
            <a:endParaRPr lang="en-GB" dirty="0"/>
          </a:p>
        </p:txBody>
      </p:sp>
      <p:sp>
        <p:nvSpPr>
          <p:cNvPr id="4" name="Footer Placeholder 3"/>
          <p:cNvSpPr>
            <a:spLocks noGrp="1"/>
          </p:cNvSpPr>
          <p:nvPr>
            <p:ph type="ftr" sz="quarter" idx="16"/>
          </p:nvPr>
        </p:nvSpPr>
        <p:spPr>
          <a:xfrm>
            <a:off x="5823372" y="314325"/>
            <a:ext cx="2880000" cy="81000"/>
          </a:xfrm>
          <a:prstGeom prst="rect">
            <a:avLst/>
          </a:prstGeom>
        </p:spPr>
        <p:txBody>
          <a:bodyPr/>
          <a:lstStyle/>
          <a:p>
            <a:endParaRPr lang="en-GB" dirty="0"/>
          </a:p>
        </p:txBody>
      </p:sp>
    </p:spTree>
    <p:extLst>
      <p:ext uri="{BB962C8B-B14F-4D97-AF65-F5344CB8AC3E}">
        <p14:creationId xmlns:p14="http://schemas.microsoft.com/office/powerpoint/2010/main" val="2258183921"/>
      </p:ext>
    </p:extLst>
  </p:cSld>
  <p:clrMapOvr>
    <a:masterClrMapping/>
  </p:clrMapOvr>
  <p:hf hdr="0" ftr="0"/>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ext and Image">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lvl1pPr>
              <a:defRPr>
                <a:solidFill>
                  <a:schemeClr val="tx1"/>
                </a:solidFill>
              </a:defRPr>
            </a:lvl1pPr>
          </a:lstStyle>
          <a:p>
            <a:r>
              <a:rPr lang="en-US" smtClean="0"/>
              <a:t>Click to edit Master title style</a:t>
            </a:r>
            <a:endParaRPr lang="en-GB"/>
          </a:p>
        </p:txBody>
      </p:sp>
      <p:sp>
        <p:nvSpPr>
          <p:cNvPr id="7" name="Picture Placeholder 6"/>
          <p:cNvSpPr>
            <a:spLocks noGrp="1"/>
          </p:cNvSpPr>
          <p:nvPr>
            <p:ph type="pic" sz="quarter" idx="13"/>
          </p:nvPr>
        </p:nvSpPr>
        <p:spPr>
          <a:xfrm>
            <a:off x="4732300" y="1396604"/>
            <a:ext cx="3967200" cy="3153965"/>
          </a:xfrm>
        </p:spPr>
        <p:txBody>
          <a:bodyPr anchor="ctr"/>
          <a:lstStyle>
            <a:lvl1pPr marL="0" indent="0" algn="ctr">
              <a:buNone/>
              <a:defRPr/>
            </a:lvl1pPr>
          </a:lstStyle>
          <a:p>
            <a:endParaRPr lang="en-GB" dirty="0"/>
          </a:p>
        </p:txBody>
      </p:sp>
      <p:sp>
        <p:nvSpPr>
          <p:cNvPr id="8" name="Text Placeholder 8"/>
          <p:cNvSpPr>
            <a:spLocks noGrp="1"/>
          </p:cNvSpPr>
          <p:nvPr>
            <p:ph type="body" sz="quarter" idx="14"/>
          </p:nvPr>
        </p:nvSpPr>
        <p:spPr>
          <a:xfrm>
            <a:off x="658814" y="1396603"/>
            <a:ext cx="3965605" cy="3153965"/>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3" name="Slide Number Placeholder 2"/>
          <p:cNvSpPr>
            <a:spLocks noGrp="1"/>
          </p:cNvSpPr>
          <p:nvPr>
            <p:ph type="sldNum" sz="quarter" idx="15"/>
          </p:nvPr>
        </p:nvSpPr>
        <p:spPr/>
        <p:txBody>
          <a:bodyPr/>
          <a:lstStyle/>
          <a:p>
            <a:fld id="{DAB4D9B7-EC2A-4928-9AE8-1F52083B77C5}" type="slidenum">
              <a:rPr lang="en-GB" smtClean="0"/>
              <a:pPr/>
              <a:t>‹Nr.›</a:t>
            </a:fld>
            <a:endParaRPr lang="en-GB" dirty="0"/>
          </a:p>
        </p:txBody>
      </p:sp>
      <p:sp>
        <p:nvSpPr>
          <p:cNvPr id="2" name="Date Placeholder 1"/>
          <p:cNvSpPr>
            <a:spLocks noGrp="1"/>
          </p:cNvSpPr>
          <p:nvPr>
            <p:ph type="dt" sz="half" idx="16"/>
          </p:nvPr>
        </p:nvSpPr>
        <p:spPr>
          <a:xfrm>
            <a:off x="5823372" y="440736"/>
            <a:ext cx="2880000" cy="81000"/>
          </a:xfrm>
          <a:prstGeom prst="rect">
            <a:avLst/>
          </a:prstGeom>
        </p:spPr>
        <p:txBody>
          <a:bodyPr/>
          <a:lstStyle/>
          <a:p>
            <a:r>
              <a:rPr lang="sv-SE" smtClean="0"/>
              <a:t>2016-05-03</a:t>
            </a:r>
            <a:endParaRPr lang="en-GB" dirty="0"/>
          </a:p>
        </p:txBody>
      </p:sp>
      <p:sp>
        <p:nvSpPr>
          <p:cNvPr id="4" name="Footer Placeholder 3"/>
          <p:cNvSpPr>
            <a:spLocks noGrp="1"/>
          </p:cNvSpPr>
          <p:nvPr>
            <p:ph type="ftr" sz="quarter" idx="17"/>
          </p:nvPr>
        </p:nvSpPr>
        <p:spPr>
          <a:xfrm>
            <a:off x="5823372" y="314325"/>
            <a:ext cx="2880000" cy="81000"/>
          </a:xfrm>
          <a:prstGeom prst="rect">
            <a:avLst/>
          </a:prstGeom>
        </p:spPr>
        <p:txBody>
          <a:bodyPr/>
          <a:lstStyle/>
          <a:p>
            <a:endParaRPr lang="en-GB" dirty="0"/>
          </a:p>
        </p:txBody>
      </p:sp>
    </p:spTree>
    <p:extLst>
      <p:ext uri="{BB962C8B-B14F-4D97-AF65-F5344CB8AC3E}">
        <p14:creationId xmlns:p14="http://schemas.microsoft.com/office/powerpoint/2010/main" val="2335434091"/>
      </p:ext>
    </p:extLst>
  </p:cSld>
  <p:clrMapOvr>
    <a:masterClrMapping/>
  </p:clrMapOvr>
  <p:hf hdr="0" ftr="0"/>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ext and two Images">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lvl1pPr>
              <a:defRPr>
                <a:solidFill>
                  <a:schemeClr val="tx1"/>
                </a:solidFill>
              </a:defRPr>
            </a:lvl1pPr>
          </a:lstStyle>
          <a:p>
            <a:r>
              <a:rPr lang="en-US" smtClean="0"/>
              <a:t>Click to edit Master title style</a:t>
            </a:r>
            <a:endParaRPr lang="en-GB"/>
          </a:p>
        </p:txBody>
      </p:sp>
      <p:sp>
        <p:nvSpPr>
          <p:cNvPr id="7" name="Picture Placeholder 6"/>
          <p:cNvSpPr>
            <a:spLocks noGrp="1"/>
          </p:cNvSpPr>
          <p:nvPr>
            <p:ph type="pic" sz="quarter" idx="13"/>
          </p:nvPr>
        </p:nvSpPr>
        <p:spPr>
          <a:xfrm>
            <a:off x="4735076" y="1396604"/>
            <a:ext cx="3967200" cy="1525500"/>
          </a:xfrm>
        </p:spPr>
        <p:txBody>
          <a:bodyPr anchor="ctr"/>
          <a:lstStyle>
            <a:lvl1pPr marL="0" indent="0" algn="ctr">
              <a:buNone/>
              <a:defRPr/>
            </a:lvl1pPr>
          </a:lstStyle>
          <a:p>
            <a:endParaRPr lang="en-GB" dirty="0"/>
          </a:p>
        </p:txBody>
      </p:sp>
      <p:sp>
        <p:nvSpPr>
          <p:cNvPr id="8" name="Text Placeholder 8"/>
          <p:cNvSpPr>
            <a:spLocks noGrp="1"/>
          </p:cNvSpPr>
          <p:nvPr>
            <p:ph type="body" sz="quarter" idx="14"/>
          </p:nvPr>
        </p:nvSpPr>
        <p:spPr>
          <a:xfrm>
            <a:off x="658814" y="1396603"/>
            <a:ext cx="3965605" cy="3153965"/>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9" name="Picture Placeholder 6"/>
          <p:cNvSpPr>
            <a:spLocks noGrp="1"/>
          </p:cNvSpPr>
          <p:nvPr>
            <p:ph type="pic" sz="quarter" idx="15"/>
          </p:nvPr>
        </p:nvSpPr>
        <p:spPr>
          <a:xfrm>
            <a:off x="4735076" y="3024878"/>
            <a:ext cx="3967200" cy="1525500"/>
          </a:xfrm>
        </p:spPr>
        <p:txBody>
          <a:bodyPr anchor="ctr"/>
          <a:lstStyle>
            <a:lvl1pPr marL="0" indent="0" algn="ctr">
              <a:buNone/>
              <a:defRPr/>
            </a:lvl1pPr>
          </a:lstStyle>
          <a:p>
            <a:endParaRPr lang="en-GB" dirty="0"/>
          </a:p>
        </p:txBody>
      </p:sp>
      <p:sp>
        <p:nvSpPr>
          <p:cNvPr id="2" name="Slide Number Placeholder 1"/>
          <p:cNvSpPr>
            <a:spLocks noGrp="1"/>
          </p:cNvSpPr>
          <p:nvPr>
            <p:ph type="sldNum" sz="quarter" idx="16"/>
          </p:nvPr>
        </p:nvSpPr>
        <p:spPr/>
        <p:txBody>
          <a:bodyPr/>
          <a:lstStyle/>
          <a:p>
            <a:fld id="{DAB4D9B7-EC2A-4928-9AE8-1F52083B77C5}" type="slidenum">
              <a:rPr lang="en-GB" smtClean="0"/>
              <a:pPr/>
              <a:t>‹Nr.›</a:t>
            </a:fld>
            <a:endParaRPr lang="en-GB" dirty="0"/>
          </a:p>
        </p:txBody>
      </p:sp>
      <p:sp>
        <p:nvSpPr>
          <p:cNvPr id="3" name="Date Placeholder 2"/>
          <p:cNvSpPr>
            <a:spLocks noGrp="1"/>
          </p:cNvSpPr>
          <p:nvPr>
            <p:ph type="dt" sz="half" idx="17"/>
          </p:nvPr>
        </p:nvSpPr>
        <p:spPr>
          <a:xfrm>
            <a:off x="5823372" y="440736"/>
            <a:ext cx="2880000" cy="81000"/>
          </a:xfrm>
          <a:prstGeom prst="rect">
            <a:avLst/>
          </a:prstGeom>
        </p:spPr>
        <p:txBody>
          <a:bodyPr/>
          <a:lstStyle/>
          <a:p>
            <a:r>
              <a:rPr lang="sv-SE" smtClean="0"/>
              <a:t>2016-05-03</a:t>
            </a:r>
            <a:endParaRPr lang="en-GB" dirty="0"/>
          </a:p>
        </p:txBody>
      </p:sp>
      <p:sp>
        <p:nvSpPr>
          <p:cNvPr id="4" name="Footer Placeholder 3"/>
          <p:cNvSpPr>
            <a:spLocks noGrp="1"/>
          </p:cNvSpPr>
          <p:nvPr>
            <p:ph type="ftr" sz="quarter" idx="18"/>
          </p:nvPr>
        </p:nvSpPr>
        <p:spPr>
          <a:xfrm>
            <a:off x="5823372" y="314325"/>
            <a:ext cx="2880000" cy="81000"/>
          </a:xfrm>
          <a:prstGeom prst="rect">
            <a:avLst/>
          </a:prstGeom>
        </p:spPr>
        <p:txBody>
          <a:bodyPr/>
          <a:lstStyle/>
          <a:p>
            <a:endParaRPr lang="en-GB" dirty="0"/>
          </a:p>
        </p:txBody>
      </p:sp>
    </p:spTree>
    <p:extLst>
      <p:ext uri="{BB962C8B-B14F-4D97-AF65-F5344CB8AC3E}">
        <p14:creationId xmlns:p14="http://schemas.microsoft.com/office/powerpoint/2010/main" val="502333922"/>
      </p:ext>
    </p:extLst>
  </p:cSld>
  <p:clrMapOvr>
    <a:masterClrMapping/>
  </p:clrMapOvr>
  <p:hf hdr="0" ftr="0"/>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smtClean="0"/>
              <a:t>Click to edit Master title style</a:t>
            </a:r>
            <a:endParaRPr lang="en-GB"/>
          </a:p>
        </p:txBody>
      </p:sp>
      <p:sp>
        <p:nvSpPr>
          <p:cNvPr id="11" name="Content Placeholder 10"/>
          <p:cNvSpPr>
            <a:spLocks noGrp="1"/>
          </p:cNvSpPr>
          <p:nvPr>
            <p:ph sz="quarter" idx="13"/>
          </p:nvPr>
        </p:nvSpPr>
        <p:spPr>
          <a:xfrm>
            <a:off x="658813" y="1396604"/>
            <a:ext cx="8040687" cy="315396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2" name="Slide Number Placeholder 1"/>
          <p:cNvSpPr>
            <a:spLocks noGrp="1"/>
          </p:cNvSpPr>
          <p:nvPr>
            <p:ph type="sldNum" sz="quarter" idx="14"/>
          </p:nvPr>
        </p:nvSpPr>
        <p:spPr/>
        <p:txBody>
          <a:bodyPr/>
          <a:lstStyle/>
          <a:p>
            <a:fld id="{DAB4D9B7-EC2A-4928-9AE8-1F52083B77C5}" type="slidenum">
              <a:rPr lang="en-GB" smtClean="0"/>
              <a:pPr/>
              <a:t>‹Nr.›</a:t>
            </a:fld>
            <a:endParaRPr lang="en-GB" dirty="0"/>
          </a:p>
        </p:txBody>
      </p:sp>
      <p:sp>
        <p:nvSpPr>
          <p:cNvPr id="3" name="Date Placeholder 2"/>
          <p:cNvSpPr>
            <a:spLocks noGrp="1"/>
          </p:cNvSpPr>
          <p:nvPr>
            <p:ph type="dt" sz="half" idx="15"/>
          </p:nvPr>
        </p:nvSpPr>
        <p:spPr/>
        <p:txBody>
          <a:bodyPr/>
          <a:lstStyle/>
          <a:p>
            <a:r>
              <a:rPr lang="sv-SE" smtClean="0"/>
              <a:t>2016-05-03</a:t>
            </a:r>
            <a:endParaRPr lang="en-GB" dirty="0"/>
          </a:p>
        </p:txBody>
      </p:sp>
      <p:sp>
        <p:nvSpPr>
          <p:cNvPr id="4" name="Footer Placeholder 3"/>
          <p:cNvSpPr>
            <a:spLocks noGrp="1"/>
          </p:cNvSpPr>
          <p:nvPr>
            <p:ph type="ftr" sz="quarter" idx="16"/>
          </p:nvPr>
        </p:nvSpPr>
        <p:spPr/>
        <p:txBody>
          <a:bodyPr/>
          <a:lstStyle/>
          <a:p>
            <a:endParaRPr lang="en-GB" dirty="0"/>
          </a:p>
        </p:txBody>
      </p:sp>
    </p:spTree>
    <p:extLst>
      <p:ext uri="{BB962C8B-B14F-4D97-AF65-F5344CB8AC3E}">
        <p14:creationId xmlns:p14="http://schemas.microsoft.com/office/powerpoint/2010/main" val="2829014351"/>
      </p:ext>
    </p:extLst>
  </p:cSld>
  <p:clrMapOvr>
    <a:masterClrMapping/>
  </p:clrMapOvr>
  <p:hf hdr="0" ftr="0"/>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smtClean="0"/>
              <a:t>Click to edit Master title style</a:t>
            </a:r>
            <a:endParaRPr lang="en-GB"/>
          </a:p>
        </p:txBody>
      </p:sp>
      <p:sp>
        <p:nvSpPr>
          <p:cNvPr id="10" name="Content Placeholder 10"/>
          <p:cNvSpPr>
            <a:spLocks noGrp="1"/>
          </p:cNvSpPr>
          <p:nvPr>
            <p:ph sz="quarter" idx="13"/>
          </p:nvPr>
        </p:nvSpPr>
        <p:spPr>
          <a:xfrm>
            <a:off x="658813" y="1396604"/>
            <a:ext cx="3967200" cy="3153965"/>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11" name="Content Placeholder 10"/>
          <p:cNvSpPr>
            <a:spLocks noGrp="1"/>
          </p:cNvSpPr>
          <p:nvPr>
            <p:ph sz="quarter" idx="14"/>
          </p:nvPr>
        </p:nvSpPr>
        <p:spPr>
          <a:xfrm>
            <a:off x="4732300" y="1396604"/>
            <a:ext cx="3967200" cy="315396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2" name="Slide Number Placeholder 1"/>
          <p:cNvSpPr>
            <a:spLocks noGrp="1"/>
          </p:cNvSpPr>
          <p:nvPr>
            <p:ph type="sldNum" sz="quarter" idx="15"/>
          </p:nvPr>
        </p:nvSpPr>
        <p:spPr/>
        <p:txBody>
          <a:bodyPr/>
          <a:lstStyle/>
          <a:p>
            <a:fld id="{DAB4D9B7-EC2A-4928-9AE8-1F52083B77C5}" type="slidenum">
              <a:rPr lang="en-GB" smtClean="0"/>
              <a:pPr/>
              <a:t>‹Nr.›</a:t>
            </a:fld>
            <a:endParaRPr lang="en-GB" dirty="0"/>
          </a:p>
        </p:txBody>
      </p:sp>
      <p:sp>
        <p:nvSpPr>
          <p:cNvPr id="3" name="Date Placeholder 2"/>
          <p:cNvSpPr>
            <a:spLocks noGrp="1"/>
          </p:cNvSpPr>
          <p:nvPr>
            <p:ph type="dt" sz="half" idx="16"/>
          </p:nvPr>
        </p:nvSpPr>
        <p:spPr/>
        <p:txBody>
          <a:bodyPr/>
          <a:lstStyle/>
          <a:p>
            <a:r>
              <a:rPr lang="sv-SE" smtClean="0"/>
              <a:t>2016-05-03</a:t>
            </a:r>
            <a:endParaRPr lang="en-GB" dirty="0"/>
          </a:p>
        </p:txBody>
      </p:sp>
      <p:sp>
        <p:nvSpPr>
          <p:cNvPr id="4" name="Footer Placeholder 3"/>
          <p:cNvSpPr>
            <a:spLocks noGrp="1"/>
          </p:cNvSpPr>
          <p:nvPr>
            <p:ph type="ftr" sz="quarter" idx="17"/>
          </p:nvPr>
        </p:nvSpPr>
        <p:spPr/>
        <p:txBody>
          <a:bodyPr/>
          <a:lstStyle/>
          <a:p>
            <a:endParaRPr lang="en-GB" dirty="0"/>
          </a:p>
        </p:txBody>
      </p:sp>
    </p:spTree>
    <p:extLst>
      <p:ext uri="{BB962C8B-B14F-4D97-AF65-F5344CB8AC3E}">
        <p14:creationId xmlns:p14="http://schemas.microsoft.com/office/powerpoint/2010/main" val="3018023980"/>
      </p:ext>
    </p:extLst>
  </p:cSld>
  <p:clrMapOvr>
    <a:masterClrMapping/>
  </p:clrMapOvr>
  <p:hf hdr="0" ftr="0"/>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hree Content">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smtClean="0"/>
              <a:t>Click to edit Master title style</a:t>
            </a:r>
            <a:endParaRPr lang="en-GB"/>
          </a:p>
        </p:txBody>
      </p:sp>
      <p:sp>
        <p:nvSpPr>
          <p:cNvPr id="14" name="Content Placeholder 10"/>
          <p:cNvSpPr>
            <a:spLocks noGrp="1"/>
          </p:cNvSpPr>
          <p:nvPr>
            <p:ph sz="quarter" idx="13"/>
          </p:nvPr>
        </p:nvSpPr>
        <p:spPr>
          <a:xfrm>
            <a:off x="658813" y="1396604"/>
            <a:ext cx="3967200" cy="3153965"/>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15" name="Content Placeholder 10"/>
          <p:cNvSpPr>
            <a:spLocks noGrp="1"/>
          </p:cNvSpPr>
          <p:nvPr>
            <p:ph sz="quarter" idx="14"/>
          </p:nvPr>
        </p:nvSpPr>
        <p:spPr>
          <a:xfrm>
            <a:off x="4732300" y="1396604"/>
            <a:ext cx="3967200" cy="1525691"/>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16" name="Content Placeholder 10"/>
          <p:cNvSpPr>
            <a:spLocks noGrp="1"/>
          </p:cNvSpPr>
          <p:nvPr>
            <p:ph sz="quarter" idx="15"/>
          </p:nvPr>
        </p:nvSpPr>
        <p:spPr>
          <a:xfrm>
            <a:off x="4732300" y="3024878"/>
            <a:ext cx="3967200" cy="1525691"/>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2" name="Slide Number Placeholder 1"/>
          <p:cNvSpPr>
            <a:spLocks noGrp="1"/>
          </p:cNvSpPr>
          <p:nvPr>
            <p:ph type="sldNum" sz="quarter" idx="16"/>
          </p:nvPr>
        </p:nvSpPr>
        <p:spPr/>
        <p:txBody>
          <a:bodyPr/>
          <a:lstStyle/>
          <a:p>
            <a:fld id="{DAB4D9B7-EC2A-4928-9AE8-1F52083B77C5}" type="slidenum">
              <a:rPr lang="en-GB" smtClean="0"/>
              <a:pPr/>
              <a:t>‹Nr.›</a:t>
            </a:fld>
            <a:endParaRPr lang="en-GB" dirty="0"/>
          </a:p>
        </p:txBody>
      </p:sp>
      <p:sp>
        <p:nvSpPr>
          <p:cNvPr id="3" name="Date Placeholder 2"/>
          <p:cNvSpPr>
            <a:spLocks noGrp="1"/>
          </p:cNvSpPr>
          <p:nvPr>
            <p:ph type="dt" sz="half" idx="17"/>
          </p:nvPr>
        </p:nvSpPr>
        <p:spPr/>
        <p:txBody>
          <a:bodyPr/>
          <a:lstStyle/>
          <a:p>
            <a:r>
              <a:rPr lang="sv-SE" smtClean="0"/>
              <a:t>2016-05-03</a:t>
            </a:r>
            <a:endParaRPr lang="en-GB" dirty="0"/>
          </a:p>
        </p:txBody>
      </p:sp>
      <p:sp>
        <p:nvSpPr>
          <p:cNvPr id="4" name="Footer Placeholder 3"/>
          <p:cNvSpPr>
            <a:spLocks noGrp="1"/>
          </p:cNvSpPr>
          <p:nvPr>
            <p:ph type="ftr" sz="quarter" idx="18"/>
          </p:nvPr>
        </p:nvSpPr>
        <p:spPr/>
        <p:txBody>
          <a:bodyPr/>
          <a:lstStyle/>
          <a:p>
            <a:endParaRPr lang="en-GB" dirty="0"/>
          </a:p>
        </p:txBody>
      </p:sp>
    </p:spTree>
    <p:extLst>
      <p:ext uri="{BB962C8B-B14F-4D97-AF65-F5344CB8AC3E}">
        <p14:creationId xmlns:p14="http://schemas.microsoft.com/office/powerpoint/2010/main" val="4073830165"/>
      </p:ext>
    </p:extLst>
  </p:cSld>
  <p:clrMapOvr>
    <a:masterClrMapping/>
  </p:clrMapOvr>
  <p:hf hdr="0" ftr="0"/>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Four Content">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smtClean="0"/>
              <a:t>Click to edit Master title style</a:t>
            </a:r>
            <a:endParaRPr lang="en-GB"/>
          </a:p>
        </p:txBody>
      </p:sp>
      <p:sp>
        <p:nvSpPr>
          <p:cNvPr id="12" name="Content Placeholder 10"/>
          <p:cNvSpPr>
            <a:spLocks noGrp="1"/>
          </p:cNvSpPr>
          <p:nvPr>
            <p:ph sz="quarter" idx="14"/>
          </p:nvPr>
        </p:nvSpPr>
        <p:spPr>
          <a:xfrm>
            <a:off x="658813" y="1396604"/>
            <a:ext cx="3967200" cy="1525691"/>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14" name="Content Placeholder 10"/>
          <p:cNvSpPr>
            <a:spLocks noGrp="1"/>
          </p:cNvSpPr>
          <p:nvPr>
            <p:ph sz="quarter" idx="15"/>
          </p:nvPr>
        </p:nvSpPr>
        <p:spPr>
          <a:xfrm>
            <a:off x="658813" y="3024878"/>
            <a:ext cx="3967200" cy="1525691"/>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15" name="Content Placeholder 10"/>
          <p:cNvSpPr>
            <a:spLocks noGrp="1"/>
          </p:cNvSpPr>
          <p:nvPr>
            <p:ph sz="quarter" idx="16"/>
          </p:nvPr>
        </p:nvSpPr>
        <p:spPr>
          <a:xfrm>
            <a:off x="4732300" y="1396604"/>
            <a:ext cx="3967200" cy="1525691"/>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16" name="Content Placeholder 10"/>
          <p:cNvSpPr>
            <a:spLocks noGrp="1"/>
          </p:cNvSpPr>
          <p:nvPr>
            <p:ph sz="quarter" idx="17"/>
          </p:nvPr>
        </p:nvSpPr>
        <p:spPr>
          <a:xfrm>
            <a:off x="4732300" y="3024878"/>
            <a:ext cx="3967200" cy="1525691"/>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2" name="Slide Number Placeholder 1"/>
          <p:cNvSpPr>
            <a:spLocks noGrp="1"/>
          </p:cNvSpPr>
          <p:nvPr>
            <p:ph type="sldNum" sz="quarter" idx="18"/>
          </p:nvPr>
        </p:nvSpPr>
        <p:spPr/>
        <p:txBody>
          <a:bodyPr/>
          <a:lstStyle/>
          <a:p>
            <a:fld id="{DAB4D9B7-EC2A-4928-9AE8-1F52083B77C5}" type="slidenum">
              <a:rPr lang="en-GB" smtClean="0"/>
              <a:pPr/>
              <a:t>‹Nr.›</a:t>
            </a:fld>
            <a:endParaRPr lang="en-GB" dirty="0"/>
          </a:p>
        </p:txBody>
      </p:sp>
      <p:sp>
        <p:nvSpPr>
          <p:cNvPr id="3" name="Date Placeholder 2"/>
          <p:cNvSpPr>
            <a:spLocks noGrp="1"/>
          </p:cNvSpPr>
          <p:nvPr>
            <p:ph type="dt" sz="half" idx="19"/>
          </p:nvPr>
        </p:nvSpPr>
        <p:spPr/>
        <p:txBody>
          <a:bodyPr/>
          <a:lstStyle/>
          <a:p>
            <a:r>
              <a:rPr lang="sv-SE" smtClean="0"/>
              <a:t>2016-05-03</a:t>
            </a:r>
            <a:endParaRPr lang="en-GB" dirty="0"/>
          </a:p>
        </p:txBody>
      </p:sp>
      <p:sp>
        <p:nvSpPr>
          <p:cNvPr id="4" name="Footer Placeholder 3"/>
          <p:cNvSpPr>
            <a:spLocks noGrp="1"/>
          </p:cNvSpPr>
          <p:nvPr>
            <p:ph type="ftr" sz="quarter" idx="20"/>
          </p:nvPr>
        </p:nvSpPr>
        <p:spPr/>
        <p:txBody>
          <a:bodyPr/>
          <a:lstStyle/>
          <a:p>
            <a:endParaRPr lang="en-GB" dirty="0"/>
          </a:p>
        </p:txBody>
      </p:sp>
    </p:spTree>
    <p:extLst>
      <p:ext uri="{BB962C8B-B14F-4D97-AF65-F5344CB8AC3E}">
        <p14:creationId xmlns:p14="http://schemas.microsoft.com/office/powerpoint/2010/main" val="922984546"/>
      </p:ext>
    </p:extLst>
  </p:cSld>
  <p:clrMapOvr>
    <a:masterClrMapping/>
  </p:clrMapOvr>
  <p:hf hdr="0" ftr="0"/>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wo Content (Wide)">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smtClean="0"/>
              <a:t>Click to edit Master title style</a:t>
            </a:r>
            <a:endParaRPr lang="en-GB"/>
          </a:p>
        </p:txBody>
      </p:sp>
      <p:sp>
        <p:nvSpPr>
          <p:cNvPr id="12" name="Content Placeholder 10"/>
          <p:cNvSpPr>
            <a:spLocks noGrp="1"/>
          </p:cNvSpPr>
          <p:nvPr>
            <p:ph sz="quarter" idx="14"/>
          </p:nvPr>
        </p:nvSpPr>
        <p:spPr>
          <a:xfrm>
            <a:off x="658813" y="1396604"/>
            <a:ext cx="8040687" cy="1525691"/>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14" name="Content Placeholder 10"/>
          <p:cNvSpPr>
            <a:spLocks noGrp="1"/>
          </p:cNvSpPr>
          <p:nvPr>
            <p:ph sz="quarter" idx="15"/>
          </p:nvPr>
        </p:nvSpPr>
        <p:spPr>
          <a:xfrm>
            <a:off x="658813" y="3024878"/>
            <a:ext cx="8040687" cy="1525691"/>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2" name="Slide Number Placeholder 1"/>
          <p:cNvSpPr>
            <a:spLocks noGrp="1"/>
          </p:cNvSpPr>
          <p:nvPr>
            <p:ph type="sldNum" sz="quarter" idx="16"/>
          </p:nvPr>
        </p:nvSpPr>
        <p:spPr/>
        <p:txBody>
          <a:bodyPr/>
          <a:lstStyle/>
          <a:p>
            <a:fld id="{DAB4D9B7-EC2A-4928-9AE8-1F52083B77C5}" type="slidenum">
              <a:rPr lang="en-GB" smtClean="0"/>
              <a:pPr/>
              <a:t>‹Nr.›</a:t>
            </a:fld>
            <a:endParaRPr lang="en-GB" dirty="0"/>
          </a:p>
        </p:txBody>
      </p:sp>
      <p:sp>
        <p:nvSpPr>
          <p:cNvPr id="3" name="Date Placeholder 2"/>
          <p:cNvSpPr>
            <a:spLocks noGrp="1"/>
          </p:cNvSpPr>
          <p:nvPr>
            <p:ph type="dt" sz="half" idx="17"/>
          </p:nvPr>
        </p:nvSpPr>
        <p:spPr/>
        <p:txBody>
          <a:bodyPr/>
          <a:lstStyle/>
          <a:p>
            <a:r>
              <a:rPr lang="sv-SE" smtClean="0"/>
              <a:t>2016-05-03</a:t>
            </a:r>
            <a:endParaRPr lang="en-GB" dirty="0"/>
          </a:p>
        </p:txBody>
      </p:sp>
      <p:sp>
        <p:nvSpPr>
          <p:cNvPr id="4" name="Footer Placeholder 3"/>
          <p:cNvSpPr>
            <a:spLocks noGrp="1"/>
          </p:cNvSpPr>
          <p:nvPr>
            <p:ph type="ftr" sz="quarter" idx="18"/>
          </p:nvPr>
        </p:nvSpPr>
        <p:spPr/>
        <p:txBody>
          <a:bodyPr/>
          <a:lstStyle/>
          <a:p>
            <a:endParaRPr lang="en-GB" dirty="0"/>
          </a:p>
        </p:txBody>
      </p:sp>
    </p:spTree>
    <p:extLst>
      <p:ext uri="{BB962C8B-B14F-4D97-AF65-F5344CB8AC3E}">
        <p14:creationId xmlns:p14="http://schemas.microsoft.com/office/powerpoint/2010/main" val="3421380487"/>
      </p:ext>
    </p:extLst>
  </p:cSld>
  <p:clrMapOvr>
    <a:masterClrMapping/>
  </p:clrMapOvr>
  <p:hf hdr="0" ftr="0"/>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smtClean="0"/>
              <a:t>Click to edit Master title style</a:t>
            </a:r>
            <a:endParaRPr lang="en-GB"/>
          </a:p>
        </p:txBody>
      </p:sp>
      <p:sp>
        <p:nvSpPr>
          <p:cNvPr id="2" name="Slide Number Placeholder 1"/>
          <p:cNvSpPr>
            <a:spLocks noGrp="1"/>
          </p:cNvSpPr>
          <p:nvPr>
            <p:ph type="sldNum" sz="quarter" idx="10"/>
          </p:nvPr>
        </p:nvSpPr>
        <p:spPr/>
        <p:txBody>
          <a:bodyPr/>
          <a:lstStyle/>
          <a:p>
            <a:fld id="{DAB4D9B7-EC2A-4928-9AE8-1F52083B77C5}" type="slidenum">
              <a:rPr lang="en-GB" smtClean="0"/>
              <a:pPr/>
              <a:t>‹Nr.›</a:t>
            </a:fld>
            <a:endParaRPr lang="en-GB" dirty="0"/>
          </a:p>
        </p:txBody>
      </p:sp>
      <p:sp>
        <p:nvSpPr>
          <p:cNvPr id="3" name="Date Placeholder 2"/>
          <p:cNvSpPr>
            <a:spLocks noGrp="1"/>
          </p:cNvSpPr>
          <p:nvPr>
            <p:ph type="dt" sz="half" idx="11"/>
          </p:nvPr>
        </p:nvSpPr>
        <p:spPr/>
        <p:txBody>
          <a:bodyPr/>
          <a:lstStyle/>
          <a:p>
            <a:r>
              <a:rPr lang="sv-SE" smtClean="0"/>
              <a:t>2016-05-03</a:t>
            </a:r>
            <a:endParaRPr lang="en-GB" dirty="0"/>
          </a:p>
        </p:txBody>
      </p:sp>
      <p:sp>
        <p:nvSpPr>
          <p:cNvPr id="4" name="Footer Placeholder 3"/>
          <p:cNvSpPr>
            <a:spLocks noGrp="1"/>
          </p:cNvSpPr>
          <p:nvPr>
            <p:ph type="ftr" sz="quarter" idx="12"/>
          </p:nvPr>
        </p:nvSpPr>
        <p:spPr/>
        <p:txBody>
          <a:bodyPr/>
          <a:lstStyle/>
          <a:p>
            <a:endParaRPr lang="en-GB" dirty="0"/>
          </a:p>
        </p:txBody>
      </p:sp>
    </p:spTree>
    <p:extLst>
      <p:ext uri="{BB962C8B-B14F-4D97-AF65-F5344CB8AC3E}">
        <p14:creationId xmlns:p14="http://schemas.microsoft.com/office/powerpoint/2010/main" val="4293611900"/>
      </p:ext>
    </p:extLst>
  </p:cSld>
  <p:clrMapOvr>
    <a:masterClrMapping/>
  </p:clrMapOvr>
  <p:hf hdr="0" ftr="0"/>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Slide Number Placeholder 4"/>
          <p:cNvSpPr>
            <a:spLocks noGrp="1"/>
          </p:cNvSpPr>
          <p:nvPr>
            <p:ph type="sldNum" sz="quarter" idx="10"/>
          </p:nvPr>
        </p:nvSpPr>
        <p:spPr/>
        <p:txBody>
          <a:bodyPr/>
          <a:lstStyle/>
          <a:p>
            <a:fld id="{DAB4D9B7-EC2A-4928-9AE8-1F52083B77C5}" type="slidenum">
              <a:rPr lang="en-GB" smtClean="0"/>
              <a:pPr/>
              <a:t>‹Nr.›</a:t>
            </a:fld>
            <a:endParaRPr lang="en-GB" dirty="0"/>
          </a:p>
        </p:txBody>
      </p:sp>
      <p:sp>
        <p:nvSpPr>
          <p:cNvPr id="2" name="Date Placeholder 1"/>
          <p:cNvSpPr>
            <a:spLocks noGrp="1"/>
          </p:cNvSpPr>
          <p:nvPr>
            <p:ph type="dt" sz="half" idx="11"/>
          </p:nvPr>
        </p:nvSpPr>
        <p:spPr/>
        <p:txBody>
          <a:bodyPr/>
          <a:lstStyle/>
          <a:p>
            <a:r>
              <a:rPr lang="sv-SE" smtClean="0"/>
              <a:t>2016-05-03</a:t>
            </a:r>
            <a:endParaRPr lang="en-GB" dirty="0"/>
          </a:p>
        </p:txBody>
      </p:sp>
      <p:sp>
        <p:nvSpPr>
          <p:cNvPr id="3" name="Footer Placeholder 2"/>
          <p:cNvSpPr>
            <a:spLocks noGrp="1"/>
          </p:cNvSpPr>
          <p:nvPr>
            <p:ph type="ftr" sz="quarter" idx="12"/>
          </p:nvPr>
        </p:nvSpPr>
        <p:spPr/>
        <p:txBody>
          <a:bodyPr/>
          <a:lstStyle/>
          <a:p>
            <a:endParaRPr lang="en-GB" dirty="0"/>
          </a:p>
        </p:txBody>
      </p:sp>
    </p:spTree>
    <p:extLst>
      <p:ext uri="{BB962C8B-B14F-4D97-AF65-F5344CB8AC3E}">
        <p14:creationId xmlns:p14="http://schemas.microsoft.com/office/powerpoint/2010/main" val="1939429350"/>
      </p:ext>
    </p:extLst>
  </p:cSld>
  <p:clrMapOvr>
    <a:masterClrMapping/>
  </p:clrMapOvr>
  <p:hf hdr="0" ftr="0"/>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Chapter slide">
    <p:bg>
      <p:bgPr>
        <a:gradFill>
          <a:gsLst>
            <a:gs pos="0">
              <a:srgbClr val="116A9E"/>
            </a:gs>
            <a:gs pos="100000">
              <a:srgbClr val="0E345D"/>
            </a:gs>
          </a:gsLst>
          <a:lin ang="13200000" scaled="0"/>
        </a:gradFill>
        <a:effectLst/>
      </p:bgPr>
    </p:bg>
    <p:spTree>
      <p:nvGrpSpPr>
        <p:cNvPr id="1" name=""/>
        <p:cNvGrpSpPr/>
        <p:nvPr/>
      </p:nvGrpSpPr>
      <p:grpSpPr>
        <a:xfrm>
          <a:off x="0" y="0"/>
          <a:ext cx="0" cy="0"/>
          <a:chOff x="0" y="0"/>
          <a:chExt cx="0" cy="0"/>
        </a:xfrm>
      </p:grpSpPr>
      <p:pic>
        <p:nvPicPr>
          <p:cNvPr id="14" name="Picture 13"/>
          <p:cNvPicPr>
            <a:picLocks/>
          </p:cNvPicPr>
          <p:nvPr userDrawn="1"/>
        </p:nvPicPr>
        <p:blipFill>
          <a:blip r:embed="rId2" cstate="email">
            <a:extLst>
              <a:ext uri="{28A0092B-C50C-407E-A947-70E740481C1C}">
                <a14:useLocalDpi xmlns:a14="http://schemas.microsoft.com/office/drawing/2010/main"/>
              </a:ext>
            </a:extLst>
          </a:blip>
          <a:stretch>
            <a:fillRect/>
          </a:stretch>
        </p:blipFill>
        <p:spPr>
          <a:xfrm>
            <a:off x="2276475" y="0"/>
            <a:ext cx="6858000" cy="5143500"/>
          </a:xfrm>
          <a:prstGeom prst="rect">
            <a:avLst/>
          </a:prstGeom>
        </p:spPr>
      </p:pic>
      <p:sp>
        <p:nvSpPr>
          <p:cNvPr id="6" name="Title 5"/>
          <p:cNvSpPr>
            <a:spLocks noGrp="1"/>
          </p:cNvSpPr>
          <p:nvPr>
            <p:ph type="title"/>
          </p:nvPr>
        </p:nvSpPr>
        <p:spPr>
          <a:xfrm>
            <a:off x="658813" y="4009797"/>
            <a:ext cx="8040687" cy="606292"/>
          </a:xfrm>
          <a:effectLst/>
        </p:spPr>
        <p:txBody>
          <a:bodyPr vert="horz" lIns="0" tIns="0" rIns="0" bIns="0" rtlCol="0" anchor="b">
            <a:normAutofit/>
          </a:bodyPr>
          <a:lstStyle>
            <a:lvl1pPr>
              <a:defRPr lang="en-GB" sz="3200" b="0" i="0" u="none" spc="100" dirty="0">
                <a:ln w="18415" cmpd="sng">
                  <a:noFill/>
                  <a:prstDash val="solid"/>
                </a:ln>
                <a:solidFill>
                  <a:schemeClr val="bg1"/>
                </a:solidFill>
                <a:effectLst>
                  <a:outerShdw blurRad="63500" sx="101000" sy="101000" algn="ctr" rotWithShape="0">
                    <a:prstClr val="black">
                      <a:alpha val="40000"/>
                    </a:prstClr>
                  </a:outerShdw>
                </a:effectLst>
                <a:latin typeface="Arial"/>
                <a:cs typeface="Arial"/>
              </a:defRPr>
            </a:lvl1pPr>
          </a:lstStyle>
          <a:p>
            <a:pPr lvl="0" defTabSz="457200">
              <a:lnSpc>
                <a:spcPct val="90000"/>
              </a:lnSpc>
            </a:pPr>
            <a:r>
              <a:rPr lang="en-US" dirty="0" smtClean="0"/>
              <a:t>Click to edit Master title style</a:t>
            </a:r>
            <a:endParaRPr lang="en-GB" dirty="0"/>
          </a:p>
        </p:txBody>
      </p:sp>
      <p:cxnSp>
        <p:nvCxnSpPr>
          <p:cNvPr id="11" name="Rak 14"/>
          <p:cNvCxnSpPr/>
          <p:nvPr userDrawn="1"/>
        </p:nvCxnSpPr>
        <p:spPr>
          <a:xfrm>
            <a:off x="658813" y="4767263"/>
            <a:ext cx="8040687" cy="0"/>
          </a:xfrm>
          <a:prstGeom prst="line">
            <a:avLst/>
          </a:prstGeom>
          <a:ln w="12700" cmpd="sng">
            <a:solidFill>
              <a:srgbClr val="FF0000"/>
            </a:solidFill>
          </a:ln>
          <a:effectLst/>
        </p:spPr>
        <p:style>
          <a:lnRef idx="2">
            <a:schemeClr val="accent1"/>
          </a:lnRef>
          <a:fillRef idx="0">
            <a:schemeClr val="accent1"/>
          </a:fillRef>
          <a:effectRef idx="1">
            <a:schemeClr val="accent1"/>
          </a:effectRef>
          <a:fontRef idx="minor">
            <a:schemeClr val="tx1"/>
          </a:fontRef>
        </p:style>
      </p:cxnSp>
      <p:sp>
        <p:nvSpPr>
          <p:cNvPr id="3" name="Slide Number Placeholder 2"/>
          <p:cNvSpPr>
            <a:spLocks noGrp="1"/>
          </p:cNvSpPr>
          <p:nvPr>
            <p:ph type="sldNum" sz="quarter" idx="10"/>
          </p:nvPr>
        </p:nvSpPr>
        <p:spPr/>
        <p:txBody>
          <a:bodyPr/>
          <a:lstStyle>
            <a:lvl1pPr>
              <a:defRPr>
                <a:solidFill>
                  <a:schemeClr val="bg1"/>
                </a:solidFill>
              </a:defRPr>
            </a:lvl1pPr>
          </a:lstStyle>
          <a:p>
            <a:fld id="{DAB4D9B7-EC2A-4928-9AE8-1F52083B77C5}" type="slidenum">
              <a:rPr lang="en-GB" smtClean="0"/>
              <a:pPr/>
              <a:t>‹Nr.›</a:t>
            </a:fld>
            <a:endParaRPr lang="en-GB" dirty="0"/>
          </a:p>
        </p:txBody>
      </p:sp>
      <p:sp>
        <p:nvSpPr>
          <p:cNvPr id="2" name="Date Placeholder 1"/>
          <p:cNvSpPr>
            <a:spLocks noGrp="1"/>
          </p:cNvSpPr>
          <p:nvPr>
            <p:ph type="dt" sz="half" idx="11"/>
          </p:nvPr>
        </p:nvSpPr>
        <p:spPr/>
        <p:txBody>
          <a:bodyPr/>
          <a:lstStyle>
            <a:lvl1pPr>
              <a:defRPr>
                <a:solidFill>
                  <a:schemeClr val="bg1"/>
                </a:solidFill>
              </a:defRPr>
            </a:lvl1pPr>
          </a:lstStyle>
          <a:p>
            <a:r>
              <a:rPr lang="sv-SE" smtClean="0"/>
              <a:t>2016-05-03</a:t>
            </a:r>
            <a:endParaRPr lang="en-GB" dirty="0"/>
          </a:p>
        </p:txBody>
      </p:sp>
      <p:sp>
        <p:nvSpPr>
          <p:cNvPr id="4" name="Footer Placeholder 3"/>
          <p:cNvSpPr>
            <a:spLocks noGrp="1"/>
          </p:cNvSpPr>
          <p:nvPr>
            <p:ph type="ftr" sz="quarter" idx="12"/>
          </p:nvPr>
        </p:nvSpPr>
        <p:spPr/>
        <p:txBody>
          <a:bodyPr/>
          <a:lstStyle>
            <a:lvl1pPr>
              <a:defRPr>
                <a:solidFill>
                  <a:schemeClr val="bg1"/>
                </a:solidFill>
              </a:defRPr>
            </a:lvl1pPr>
          </a:lstStyle>
          <a:p>
            <a:endParaRPr lang="en-GB" dirty="0"/>
          </a:p>
        </p:txBody>
      </p:sp>
      <p:pic>
        <p:nvPicPr>
          <p:cNvPr id="10" name="Logotype"/>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208800" y="176400"/>
            <a:ext cx="1386000" cy="335500"/>
          </a:xfrm>
          <a:prstGeom prst="rect">
            <a:avLst/>
          </a:prstGeom>
        </p:spPr>
      </p:pic>
      <p:pic>
        <p:nvPicPr>
          <p:cNvPr id="5" name="xxPI"/>
          <p:cNvPicPr>
            <a:picLocks/>
          </p:cNvPicPr>
          <p:nvPr userDrawn="1"/>
        </p:nvPicPr>
        <p:blipFill>
          <a:blip r:embed="rId4" cstate="print">
            <a:extLst>
              <a:ext uri="{28A0092B-C50C-407E-A947-70E740481C1C}">
                <a14:useLocalDpi xmlns:a14="http://schemas.microsoft.com/office/drawing/2010/main" val="0"/>
              </a:ext>
            </a:extLst>
          </a:blip>
          <a:stretch>
            <a:fillRect/>
          </a:stretch>
        </p:blipFill>
        <p:spPr>
          <a:xfrm>
            <a:off x="5965202" y="4849202"/>
            <a:ext cx="2775601" cy="115200"/>
          </a:xfrm>
          <a:prstGeom prst="rect">
            <a:avLst/>
          </a:prstGeom>
        </p:spPr>
      </p:pic>
    </p:spTree>
    <p:extLst>
      <p:ext uri="{BB962C8B-B14F-4D97-AF65-F5344CB8AC3E}">
        <p14:creationId xmlns:p14="http://schemas.microsoft.com/office/powerpoint/2010/main" val="2719430587"/>
      </p:ext>
    </p:extLst>
  </p:cSld>
  <p:clrMapOvr>
    <a:masterClrMapping/>
  </p:clrMapOvr>
  <p:hf hdr="0" ftr="0"/>
</p:sldLayout>
</file>

<file path=ppt/slideMasters/_rels/slideMaster1.xml.rels><?xml version="1.0" encoding="UTF-8" standalone="yes"?>
<Relationships xmlns="http://schemas.openxmlformats.org/package/2006/relationships"><Relationship Id="rId11" Type="http://schemas.openxmlformats.org/officeDocument/2006/relationships/tags" Target="../tags/tag1.xml"/><Relationship Id="rId12" Type="http://schemas.openxmlformats.org/officeDocument/2006/relationships/tags" Target="../tags/tag2.xml"/><Relationship Id="rId13" Type="http://schemas.openxmlformats.org/officeDocument/2006/relationships/image" Target="../media/image1.png"/><Relationship Id="rId14" Type="http://schemas.openxmlformats.org/officeDocument/2006/relationships/image" Target="../media/image2.png"/><Relationship Id="rId15" Type="http://schemas.openxmlformats.org/officeDocument/2006/relationships/image" Target="../media/image3.pn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2.xml"/><Relationship Id="rId4" Type="http://schemas.openxmlformats.org/officeDocument/2006/relationships/theme" Target="../theme/theme2.xml"/><Relationship Id="rId5" Type="http://schemas.openxmlformats.org/officeDocument/2006/relationships/image" Target="../media/image2.png"/><Relationship Id="rId6" Type="http://schemas.openxmlformats.org/officeDocument/2006/relationships/image" Target="../media/image3.png"/><Relationship Id="rId1" Type="http://schemas.openxmlformats.org/officeDocument/2006/relationships/slideLayout" Target="../slideLayouts/slideLayout10.xml"/><Relationship Id="rId2" Type="http://schemas.openxmlformats.org/officeDocument/2006/relationships/slideLayout" Target="../slideLayouts/slideLayout1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xxLanguage"/>
          <p:cNvSpPr txBox="1"/>
          <p:nvPr userDrawn="1">
            <p:custDataLst>
              <p:tags r:id="rId11"/>
            </p:custDataLst>
          </p:nvPr>
        </p:nvSpPr>
        <p:spPr>
          <a:xfrm>
            <a:off x="288000" y="457200"/>
            <a:ext cx="184731" cy="107722"/>
          </a:xfrm>
          <a:prstGeom prst="rect">
            <a:avLst/>
          </a:prstGeom>
          <a:noFill/>
        </p:spPr>
        <p:txBody>
          <a:bodyPr vert="horz" wrap="none" rtlCol="0">
            <a:spAutoFit/>
          </a:bodyPr>
          <a:lstStyle/>
          <a:p>
            <a:endParaRPr lang="sv-SE" sz="100">
              <a:solidFill>
                <a:srgbClr val="CACED3"/>
              </a:solidFill>
            </a:endParaRPr>
          </a:p>
        </p:txBody>
      </p:sp>
      <p:pic>
        <p:nvPicPr>
          <p:cNvPr id="17" name="Picture 16"/>
          <p:cNvPicPr>
            <a:picLocks/>
          </p:cNvPicPr>
          <p:nvPr userDrawn="1"/>
        </p:nvPicPr>
        <p:blipFill>
          <a:blip r:embed="rId13" cstate="email">
            <a:extLst>
              <a:ext uri="{28A0092B-C50C-407E-A947-70E740481C1C}">
                <a14:useLocalDpi xmlns:a14="http://schemas.microsoft.com/office/drawing/2010/main"/>
              </a:ext>
            </a:extLst>
          </a:blip>
          <a:stretch>
            <a:fillRect/>
          </a:stretch>
        </p:blipFill>
        <p:spPr>
          <a:xfrm>
            <a:off x="2286000" y="0"/>
            <a:ext cx="6858000" cy="5144400"/>
          </a:xfrm>
          <a:prstGeom prst="rect">
            <a:avLst/>
          </a:prstGeom>
        </p:spPr>
      </p:pic>
      <p:sp>
        <p:nvSpPr>
          <p:cNvPr id="6" name="Platshållare för bildnummer 5"/>
          <p:cNvSpPr>
            <a:spLocks noGrp="1"/>
          </p:cNvSpPr>
          <p:nvPr>
            <p:ph type="sldNum" sz="quarter" idx="4"/>
          </p:nvPr>
        </p:nvSpPr>
        <p:spPr>
          <a:xfrm>
            <a:off x="658813" y="4830407"/>
            <a:ext cx="587159" cy="121007"/>
          </a:xfrm>
          <a:prstGeom prst="rect">
            <a:avLst/>
          </a:prstGeom>
        </p:spPr>
        <p:txBody>
          <a:bodyPr vert="horz" lIns="0" tIns="0" rIns="0" bIns="0" rtlCol="0" anchor="ctr"/>
          <a:lstStyle>
            <a:lvl1pPr algn="l">
              <a:defRPr sz="900">
                <a:solidFill>
                  <a:schemeClr val="accent4"/>
                </a:solidFill>
                <a:effectLst>
                  <a:outerShdw blurRad="38100" dist="38100" dir="2700000" algn="tl">
                    <a:srgbClr val="000000">
                      <a:alpha val="43137"/>
                    </a:srgbClr>
                  </a:outerShdw>
                </a:effectLst>
              </a:defRPr>
            </a:lvl1pPr>
          </a:lstStyle>
          <a:p>
            <a:fld id="{DAB4D9B7-EC2A-4928-9AE8-1F52083B77C5}" type="slidenum">
              <a:rPr lang="en-GB" smtClean="0"/>
              <a:pPr/>
              <a:t>‹Nr.›</a:t>
            </a:fld>
            <a:endParaRPr lang="en-GB" dirty="0"/>
          </a:p>
        </p:txBody>
      </p:sp>
      <p:cxnSp>
        <p:nvCxnSpPr>
          <p:cNvPr id="15" name="Rak 14"/>
          <p:cNvCxnSpPr/>
          <p:nvPr userDrawn="1"/>
        </p:nvCxnSpPr>
        <p:spPr>
          <a:xfrm>
            <a:off x="658813" y="4767263"/>
            <a:ext cx="8040687" cy="0"/>
          </a:xfrm>
          <a:prstGeom prst="line">
            <a:avLst/>
          </a:prstGeom>
          <a:ln w="12700" cmpd="sng">
            <a:solidFill>
              <a:srgbClr val="FF0000"/>
            </a:solidFill>
          </a:ln>
          <a:effectLst/>
        </p:spPr>
        <p:style>
          <a:lnRef idx="2">
            <a:schemeClr val="accent1"/>
          </a:lnRef>
          <a:fillRef idx="0">
            <a:schemeClr val="accent1"/>
          </a:fillRef>
          <a:effectRef idx="1">
            <a:schemeClr val="accent1"/>
          </a:effectRef>
          <a:fontRef idx="minor">
            <a:schemeClr val="tx1"/>
          </a:fontRef>
        </p:style>
      </p:cxnSp>
      <p:sp>
        <p:nvSpPr>
          <p:cNvPr id="7" name="Title Placeholder 6"/>
          <p:cNvSpPr>
            <a:spLocks noGrp="1"/>
          </p:cNvSpPr>
          <p:nvPr>
            <p:ph type="title"/>
          </p:nvPr>
        </p:nvSpPr>
        <p:spPr>
          <a:xfrm>
            <a:off x="658813" y="567664"/>
            <a:ext cx="8027986" cy="606292"/>
          </a:xfrm>
          <a:prstGeom prst="rect">
            <a:avLst/>
          </a:prstGeom>
        </p:spPr>
        <p:txBody>
          <a:bodyPr vert="horz" lIns="0" tIns="0" rIns="0" bIns="0" rtlCol="0" anchor="b" anchorCtr="0">
            <a:normAutofit/>
          </a:bodyPr>
          <a:lstStyle/>
          <a:p>
            <a:r>
              <a:rPr lang="en-US" dirty="0" smtClean="0"/>
              <a:t>Click to edit Master title style</a:t>
            </a:r>
            <a:endParaRPr lang="en-GB" dirty="0"/>
          </a:p>
        </p:txBody>
      </p:sp>
      <p:sp>
        <p:nvSpPr>
          <p:cNvPr id="8" name="Text Placeholder 7"/>
          <p:cNvSpPr>
            <a:spLocks noGrp="1"/>
          </p:cNvSpPr>
          <p:nvPr>
            <p:ph type="body" idx="1"/>
          </p:nvPr>
        </p:nvSpPr>
        <p:spPr>
          <a:xfrm>
            <a:off x="658813" y="1396604"/>
            <a:ext cx="8027987" cy="3153965"/>
          </a:xfrm>
          <a:prstGeom prst="rect">
            <a:avLst/>
          </a:prstGeom>
        </p:spPr>
        <p:txBody>
          <a:bodyPr vert="horz" lIns="0" tIns="0" rIns="0" bIns="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2" name="Date Placeholder 1"/>
          <p:cNvSpPr>
            <a:spLocks noGrp="1"/>
          </p:cNvSpPr>
          <p:nvPr>
            <p:ph type="dt" sz="half" idx="2"/>
          </p:nvPr>
        </p:nvSpPr>
        <p:spPr>
          <a:xfrm>
            <a:off x="5823372" y="469108"/>
            <a:ext cx="2880000" cy="81000"/>
          </a:xfrm>
          <a:prstGeom prst="rect">
            <a:avLst/>
          </a:prstGeom>
        </p:spPr>
        <p:txBody>
          <a:bodyPr vert="horz" lIns="0" tIns="0" rIns="0" bIns="0" rtlCol="0" anchor="ctr"/>
          <a:lstStyle>
            <a:lvl1pPr algn="r">
              <a:defRPr sz="800">
                <a:solidFill>
                  <a:schemeClr val="accent4"/>
                </a:solidFill>
                <a:effectLst>
                  <a:outerShdw blurRad="38100" dist="38100" dir="2700000" algn="tl">
                    <a:srgbClr val="000000">
                      <a:alpha val="43137"/>
                    </a:srgbClr>
                  </a:outerShdw>
                </a:effectLst>
              </a:defRPr>
            </a:lvl1pPr>
          </a:lstStyle>
          <a:p>
            <a:r>
              <a:rPr lang="sv-SE" smtClean="0"/>
              <a:t>2016-05-03</a:t>
            </a:r>
            <a:endParaRPr lang="en-GB" dirty="0"/>
          </a:p>
        </p:txBody>
      </p:sp>
      <p:sp>
        <p:nvSpPr>
          <p:cNvPr id="3" name="Footer Placeholder 2"/>
          <p:cNvSpPr>
            <a:spLocks noGrp="1"/>
          </p:cNvSpPr>
          <p:nvPr>
            <p:ph type="ftr" sz="quarter" idx="3"/>
          </p:nvPr>
        </p:nvSpPr>
        <p:spPr>
          <a:xfrm>
            <a:off x="5823372" y="352425"/>
            <a:ext cx="2880000" cy="81000"/>
          </a:xfrm>
          <a:prstGeom prst="rect">
            <a:avLst/>
          </a:prstGeom>
        </p:spPr>
        <p:txBody>
          <a:bodyPr vert="horz" lIns="0" tIns="0" rIns="0" bIns="0" rtlCol="0" anchor="ctr"/>
          <a:lstStyle>
            <a:lvl1pPr algn="r">
              <a:defRPr sz="800">
                <a:solidFill>
                  <a:schemeClr val="accent4"/>
                </a:solidFill>
                <a:effectLst>
                  <a:outerShdw blurRad="38100" dist="38100" dir="2700000" algn="tl">
                    <a:srgbClr val="000000">
                      <a:alpha val="43137"/>
                    </a:srgbClr>
                  </a:outerShdw>
                </a:effectLst>
              </a:defRPr>
            </a:lvl1pPr>
          </a:lstStyle>
          <a:p>
            <a:endParaRPr lang="en-GB" dirty="0"/>
          </a:p>
        </p:txBody>
      </p:sp>
      <p:pic>
        <p:nvPicPr>
          <p:cNvPr id="18" name="Logotype"/>
          <p:cNvPicPr>
            <a:picLocks noChangeAspect="1"/>
          </p:cNvPicPr>
          <p:nvPr userDrawn="1"/>
        </p:nvPicPr>
        <p:blipFill>
          <a:blip r:embed="rId14" cstate="print">
            <a:extLst>
              <a:ext uri="{28A0092B-C50C-407E-A947-70E740481C1C}">
                <a14:useLocalDpi xmlns:a14="http://schemas.microsoft.com/office/drawing/2010/main" val="0"/>
              </a:ext>
            </a:extLst>
          </a:blip>
          <a:stretch>
            <a:fillRect/>
          </a:stretch>
        </p:blipFill>
        <p:spPr>
          <a:xfrm>
            <a:off x="209142" y="174853"/>
            <a:ext cx="1385952" cy="335488"/>
          </a:xfrm>
          <a:prstGeom prst="rect">
            <a:avLst/>
          </a:prstGeom>
        </p:spPr>
      </p:pic>
      <p:sp>
        <p:nvSpPr>
          <p:cNvPr id="5" name="xxPPTFormat"/>
          <p:cNvSpPr txBox="1"/>
          <p:nvPr userDrawn="1">
            <p:custDataLst>
              <p:tags r:id="rId12"/>
            </p:custDataLst>
          </p:nvPr>
        </p:nvSpPr>
        <p:spPr>
          <a:xfrm>
            <a:off x="288000" y="457200"/>
            <a:ext cx="184731" cy="107722"/>
          </a:xfrm>
          <a:prstGeom prst="rect">
            <a:avLst/>
          </a:prstGeom>
          <a:noFill/>
        </p:spPr>
        <p:txBody>
          <a:bodyPr vert="horz" wrap="none" rtlCol="0">
            <a:spAutoFit/>
          </a:bodyPr>
          <a:lstStyle/>
          <a:p>
            <a:endParaRPr lang="sv-SE" sz="100"/>
          </a:p>
        </p:txBody>
      </p:sp>
      <p:pic>
        <p:nvPicPr>
          <p:cNvPr id="9" name="xxPI"/>
          <p:cNvPicPr>
            <a:picLocks/>
          </p:cNvPicPr>
          <p:nvPr userDrawn="1"/>
        </p:nvPicPr>
        <p:blipFill>
          <a:blip r:embed="rId15" cstate="print">
            <a:extLst>
              <a:ext uri="{28A0092B-C50C-407E-A947-70E740481C1C}">
                <a14:useLocalDpi xmlns:a14="http://schemas.microsoft.com/office/drawing/2010/main" val="0"/>
              </a:ext>
            </a:extLst>
          </a:blip>
          <a:stretch>
            <a:fillRect/>
          </a:stretch>
        </p:blipFill>
        <p:spPr>
          <a:xfrm>
            <a:off x="5965202" y="4849202"/>
            <a:ext cx="2775601" cy="115200"/>
          </a:xfrm>
          <a:prstGeom prst="rect">
            <a:avLst/>
          </a:prstGeom>
        </p:spPr>
      </p:pic>
    </p:spTree>
    <p:extLst>
      <p:ext uri="{BB962C8B-B14F-4D97-AF65-F5344CB8AC3E}">
        <p14:creationId xmlns:p14="http://schemas.microsoft.com/office/powerpoint/2010/main" val="4199830525"/>
      </p:ext>
    </p:extLst>
  </p:cSld>
  <p:clrMap bg1="lt1" tx1="dk1" bg2="lt2" tx2="dk2" accent1="accent1" accent2="accent2" accent3="accent3" accent4="accent4" accent5="accent5" accent6="accent6" hlink="hlink" folHlink="folHlink"/>
  <p:sldLayoutIdLst>
    <p:sldLayoutId id="2147483660" r:id="rId1"/>
    <p:sldLayoutId id="2147483650" r:id="rId2"/>
    <p:sldLayoutId id="2147483662" r:id="rId3"/>
    <p:sldLayoutId id="2147483663" r:id="rId4"/>
    <p:sldLayoutId id="2147483664" r:id="rId5"/>
    <p:sldLayoutId id="2147483665" r:id="rId6"/>
    <p:sldLayoutId id="2147483654" r:id="rId7"/>
    <p:sldLayoutId id="2147483655" r:id="rId8"/>
    <p:sldLayoutId id="2147483661" r:id="rId9"/>
  </p:sldLayoutIdLst>
  <p:hf hdr="0" ftr="0"/>
  <p:txStyles>
    <p:titleStyle>
      <a:lvl1pPr algn="l" defTabSz="914400" rtl="0" eaLnBrk="1" latinLnBrk="0" hangingPunct="1">
        <a:spcBef>
          <a:spcPct val="0"/>
        </a:spcBef>
        <a:buNone/>
        <a:defRPr sz="2800" kern="1200" cap="all" baseline="0">
          <a:solidFill>
            <a:schemeClr val="tx1"/>
          </a:solidFill>
          <a:latin typeface="Arial" pitchFamily="34" charset="0"/>
          <a:ea typeface="+mj-ea"/>
          <a:cs typeface="Arial" pitchFamily="34" charset="0"/>
        </a:defRPr>
      </a:lvl1pPr>
    </p:titleStyle>
    <p:bodyStyle>
      <a:lvl1pPr marL="342900" indent="-3429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16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6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6" name="Platshållare för bildnummer 5"/>
          <p:cNvSpPr>
            <a:spLocks noGrp="1"/>
          </p:cNvSpPr>
          <p:nvPr>
            <p:ph type="sldNum" sz="quarter" idx="4"/>
          </p:nvPr>
        </p:nvSpPr>
        <p:spPr>
          <a:xfrm>
            <a:off x="658813" y="4830407"/>
            <a:ext cx="587159" cy="121007"/>
          </a:xfrm>
          <a:prstGeom prst="rect">
            <a:avLst/>
          </a:prstGeom>
        </p:spPr>
        <p:txBody>
          <a:bodyPr vert="horz" lIns="0" tIns="0" rIns="0" bIns="0" rtlCol="0" anchor="ctr"/>
          <a:lstStyle>
            <a:lvl1pPr algn="l">
              <a:defRPr sz="900">
                <a:solidFill>
                  <a:schemeClr val="accent4"/>
                </a:solidFill>
                <a:effectLst>
                  <a:outerShdw blurRad="38100" dist="38100" dir="2700000" algn="tl">
                    <a:srgbClr val="000000">
                      <a:alpha val="43137"/>
                    </a:srgbClr>
                  </a:outerShdw>
                </a:effectLst>
              </a:defRPr>
            </a:lvl1pPr>
          </a:lstStyle>
          <a:p>
            <a:fld id="{DAB4D9B7-EC2A-4928-9AE8-1F52083B77C5}" type="slidenum">
              <a:rPr lang="en-GB" smtClean="0"/>
              <a:pPr/>
              <a:t>‹Nr.›</a:t>
            </a:fld>
            <a:endParaRPr lang="en-GB" dirty="0"/>
          </a:p>
        </p:txBody>
      </p:sp>
      <p:cxnSp>
        <p:nvCxnSpPr>
          <p:cNvPr id="15" name="Rak 14"/>
          <p:cNvCxnSpPr/>
          <p:nvPr userDrawn="1"/>
        </p:nvCxnSpPr>
        <p:spPr>
          <a:xfrm>
            <a:off x="658813" y="4767263"/>
            <a:ext cx="8040687" cy="0"/>
          </a:xfrm>
          <a:prstGeom prst="line">
            <a:avLst/>
          </a:prstGeom>
          <a:ln w="12700" cmpd="sng">
            <a:solidFill>
              <a:srgbClr val="FF0000"/>
            </a:solidFill>
          </a:ln>
          <a:effectLst/>
        </p:spPr>
        <p:style>
          <a:lnRef idx="2">
            <a:schemeClr val="accent1"/>
          </a:lnRef>
          <a:fillRef idx="0">
            <a:schemeClr val="accent1"/>
          </a:fillRef>
          <a:effectRef idx="1">
            <a:schemeClr val="accent1"/>
          </a:effectRef>
          <a:fontRef idx="minor">
            <a:schemeClr val="tx1"/>
          </a:fontRef>
        </p:style>
      </p:cxnSp>
      <p:sp>
        <p:nvSpPr>
          <p:cNvPr id="7" name="Title Placeholder 6"/>
          <p:cNvSpPr>
            <a:spLocks noGrp="1"/>
          </p:cNvSpPr>
          <p:nvPr>
            <p:ph type="title"/>
          </p:nvPr>
        </p:nvSpPr>
        <p:spPr>
          <a:xfrm>
            <a:off x="658813" y="567664"/>
            <a:ext cx="8027986" cy="606292"/>
          </a:xfrm>
          <a:prstGeom prst="rect">
            <a:avLst/>
          </a:prstGeom>
        </p:spPr>
        <p:txBody>
          <a:bodyPr vert="horz" lIns="0" tIns="0" rIns="0" bIns="0" rtlCol="0" anchor="b" anchorCtr="0">
            <a:normAutofit/>
          </a:bodyPr>
          <a:lstStyle/>
          <a:p>
            <a:r>
              <a:rPr lang="en-US" smtClean="0"/>
              <a:t>Click to edit Master title style</a:t>
            </a:r>
            <a:endParaRPr lang="en-GB"/>
          </a:p>
        </p:txBody>
      </p:sp>
      <p:sp>
        <p:nvSpPr>
          <p:cNvPr id="8" name="Text Placeholder 7"/>
          <p:cNvSpPr>
            <a:spLocks noGrp="1"/>
          </p:cNvSpPr>
          <p:nvPr>
            <p:ph type="body" idx="1"/>
          </p:nvPr>
        </p:nvSpPr>
        <p:spPr>
          <a:xfrm>
            <a:off x="658813" y="1396604"/>
            <a:ext cx="8027987" cy="3153965"/>
          </a:xfrm>
          <a:prstGeom prst="rect">
            <a:avLst/>
          </a:prstGeom>
        </p:spPr>
        <p:txBody>
          <a:bodyPr vert="horz" lIns="0" tIns="0" rIns="0" bIns="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pic>
        <p:nvPicPr>
          <p:cNvPr id="11" name="Logotype"/>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209142" y="174853"/>
            <a:ext cx="1385952" cy="335488"/>
          </a:xfrm>
          <a:prstGeom prst="rect">
            <a:avLst/>
          </a:prstGeom>
        </p:spPr>
      </p:pic>
      <p:sp>
        <p:nvSpPr>
          <p:cNvPr id="9" name="Date Placeholder 1"/>
          <p:cNvSpPr>
            <a:spLocks noGrp="1"/>
          </p:cNvSpPr>
          <p:nvPr>
            <p:ph type="dt" sz="half" idx="2"/>
          </p:nvPr>
        </p:nvSpPr>
        <p:spPr>
          <a:xfrm>
            <a:off x="5823372" y="469108"/>
            <a:ext cx="2880000" cy="81000"/>
          </a:xfrm>
          <a:prstGeom prst="rect">
            <a:avLst/>
          </a:prstGeom>
        </p:spPr>
        <p:txBody>
          <a:bodyPr vert="horz" lIns="0" tIns="0" rIns="0" bIns="0" rtlCol="0" anchor="ctr"/>
          <a:lstStyle>
            <a:lvl1pPr algn="r">
              <a:defRPr sz="800">
                <a:solidFill>
                  <a:schemeClr val="accent4"/>
                </a:solidFill>
                <a:effectLst>
                  <a:outerShdw blurRad="38100" dist="38100" dir="2700000" algn="tl">
                    <a:srgbClr val="000000">
                      <a:alpha val="43137"/>
                    </a:srgbClr>
                  </a:outerShdw>
                </a:effectLst>
              </a:defRPr>
            </a:lvl1pPr>
          </a:lstStyle>
          <a:p>
            <a:r>
              <a:rPr lang="sv-SE" smtClean="0"/>
              <a:t>2016-05-03</a:t>
            </a:r>
            <a:endParaRPr lang="en-GB" dirty="0"/>
          </a:p>
        </p:txBody>
      </p:sp>
      <p:sp>
        <p:nvSpPr>
          <p:cNvPr id="10" name="Footer Placeholder 2"/>
          <p:cNvSpPr>
            <a:spLocks noGrp="1"/>
          </p:cNvSpPr>
          <p:nvPr>
            <p:ph type="ftr" sz="quarter" idx="3"/>
          </p:nvPr>
        </p:nvSpPr>
        <p:spPr>
          <a:xfrm>
            <a:off x="5823372" y="352425"/>
            <a:ext cx="2880000" cy="81000"/>
          </a:xfrm>
          <a:prstGeom prst="rect">
            <a:avLst/>
          </a:prstGeom>
        </p:spPr>
        <p:txBody>
          <a:bodyPr vert="horz" lIns="0" tIns="0" rIns="0" bIns="0" rtlCol="0" anchor="ctr"/>
          <a:lstStyle>
            <a:lvl1pPr algn="r">
              <a:defRPr sz="800">
                <a:solidFill>
                  <a:schemeClr val="accent4"/>
                </a:solidFill>
                <a:effectLst>
                  <a:outerShdw blurRad="38100" dist="38100" dir="2700000" algn="tl">
                    <a:srgbClr val="000000">
                      <a:alpha val="43137"/>
                    </a:srgbClr>
                  </a:outerShdw>
                </a:effectLst>
              </a:defRPr>
            </a:lvl1pPr>
          </a:lstStyle>
          <a:p>
            <a:endParaRPr lang="en-GB" dirty="0"/>
          </a:p>
        </p:txBody>
      </p:sp>
      <p:pic>
        <p:nvPicPr>
          <p:cNvPr id="2" name="xxPI"/>
          <p:cNvPicPr>
            <a:picLocks/>
          </p:cNvPicPr>
          <p:nvPr userDrawn="1"/>
        </p:nvPicPr>
        <p:blipFill>
          <a:blip r:embed="rId6" cstate="print">
            <a:extLst>
              <a:ext uri="{28A0092B-C50C-407E-A947-70E740481C1C}">
                <a14:useLocalDpi xmlns:a14="http://schemas.microsoft.com/office/drawing/2010/main" val="0"/>
              </a:ext>
            </a:extLst>
          </a:blip>
          <a:stretch>
            <a:fillRect/>
          </a:stretch>
        </p:blipFill>
        <p:spPr>
          <a:xfrm>
            <a:off x="5965202" y="4849202"/>
            <a:ext cx="2775601" cy="115200"/>
          </a:xfrm>
          <a:prstGeom prst="rect">
            <a:avLst/>
          </a:prstGeom>
        </p:spPr>
      </p:pic>
    </p:spTree>
    <p:extLst>
      <p:ext uri="{BB962C8B-B14F-4D97-AF65-F5344CB8AC3E}">
        <p14:creationId xmlns:p14="http://schemas.microsoft.com/office/powerpoint/2010/main" val="13445335"/>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Lst>
  <p:hf hdr="0" ftr="0"/>
  <p:txStyles>
    <p:titleStyle>
      <a:lvl1pPr algn="l" defTabSz="914400" rtl="0" eaLnBrk="1" latinLnBrk="0" hangingPunct="1">
        <a:spcBef>
          <a:spcPct val="0"/>
        </a:spcBef>
        <a:buNone/>
        <a:defRPr sz="2800" kern="1200" cap="all" baseline="0">
          <a:solidFill>
            <a:schemeClr val="tx1"/>
          </a:solidFill>
          <a:latin typeface="Arial" pitchFamily="34" charset="0"/>
          <a:ea typeface="+mj-ea"/>
          <a:cs typeface="Arial" pitchFamily="34" charset="0"/>
        </a:defRPr>
      </a:lvl1pPr>
    </p:titleStyle>
    <p:bodyStyle>
      <a:lvl1pPr marL="342900" indent="-3429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16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6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2.xml"/><Relationship Id="rId4" Type="http://schemas.openxmlformats.org/officeDocument/2006/relationships/diagramQuickStyle" Target="../diagrams/quickStyle2.xml"/><Relationship Id="rId5" Type="http://schemas.openxmlformats.org/officeDocument/2006/relationships/diagramColors" Target="../diagrams/colors2.xml"/><Relationship Id="rId6" Type="http://schemas.microsoft.com/office/2007/relationships/diagramDrawing" Target="../diagrams/drawing2.xml"/><Relationship Id="rId1" Type="http://schemas.openxmlformats.org/officeDocument/2006/relationships/slideLayout" Target="../slideLayouts/slideLayout2.xml"/><Relationship Id="rId2" Type="http://schemas.openxmlformats.org/officeDocument/2006/relationships/diagramData" Target="../diagrams/data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8.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5.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6.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9.xml"/><Relationship Id="rId3" Type="http://schemas.openxmlformats.org/officeDocument/2006/relationships/image" Target="../media/image15.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image" Target="../media/image17.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1.xml"/><Relationship Id="rId3" Type="http://schemas.openxmlformats.org/officeDocument/2006/relationships/image" Target="../media/image18.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9.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image" Target="../media/image20.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1.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 Id="rId3" Type="http://schemas.openxmlformats.org/officeDocument/2006/relationships/image" Target="../media/image7.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2.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3.emf"/></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2.xml"/><Relationship Id="rId3" Type="http://schemas.openxmlformats.org/officeDocument/2006/relationships/image" Target="../media/image24.jp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5.jp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6.jpg"/></Relationships>
</file>

<file path=ppt/slides/_rels/slide25.xml.rels><?xml version="1.0" encoding="UTF-8" standalone="yes"?>
<Relationships xmlns="http://schemas.openxmlformats.org/package/2006/relationships"><Relationship Id="rId3" Type="http://schemas.openxmlformats.org/officeDocument/2006/relationships/image" Target="../media/image27.jpeg"/><Relationship Id="rId4" Type="http://schemas.openxmlformats.org/officeDocument/2006/relationships/image" Target="../media/image28.png"/><Relationship Id="rId5" Type="http://schemas.openxmlformats.org/officeDocument/2006/relationships/image" Target="../media/image29.png"/><Relationship Id="rId6" Type="http://schemas.openxmlformats.org/officeDocument/2006/relationships/comments" Target="../comments/comment1.xml"/><Relationship Id="rId1" Type="http://schemas.openxmlformats.org/officeDocument/2006/relationships/slideLayout" Target="../slideLayouts/slideLayout8.xml"/><Relationship Id="rId2" Type="http://schemas.openxmlformats.org/officeDocument/2006/relationships/notesSlide" Target="../notesSlides/notesSlide1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8.jpe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3.xml"/><Relationship Id="rId3" Type="http://schemas.openxmlformats.org/officeDocument/2006/relationships/image" Target="../media/image9.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4.xml"/><Relationship Id="rId3" Type="http://schemas.openxmlformats.org/officeDocument/2006/relationships/image" Target="../media/image10.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11.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 Id="rId3" Type="http://schemas.openxmlformats.org/officeDocument/2006/relationships/image" Target="../media/image12.png"/></Relationships>
</file>

<file path=ppt/slides/_rels/slide8.xml.rels><?xml version="1.0" encoding="UTF-8" standalone="yes"?>
<Relationships xmlns="http://schemas.openxmlformats.org/package/2006/relationships"><Relationship Id="rId3" Type="http://schemas.openxmlformats.org/officeDocument/2006/relationships/image" Target="../media/image13.jpg"/><Relationship Id="rId4" Type="http://schemas.openxmlformats.org/officeDocument/2006/relationships/image" Target="../media/image14.png"/><Relationship Id="rId1" Type="http://schemas.openxmlformats.org/officeDocument/2006/relationships/slideLayout" Target="../slideLayouts/slideLayout7.xml"/><Relationship Id="rId2" Type="http://schemas.openxmlformats.org/officeDocument/2006/relationships/notesSlide" Target="../notesSlides/notesSlide7.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1.xml"/><Relationship Id="rId4" Type="http://schemas.openxmlformats.org/officeDocument/2006/relationships/diagramQuickStyle" Target="../diagrams/quickStyle1.xml"/><Relationship Id="rId5" Type="http://schemas.openxmlformats.org/officeDocument/2006/relationships/diagramColors" Target="../diagrams/colors1.xml"/><Relationship Id="rId6" Type="http://schemas.microsoft.com/office/2007/relationships/diagramDrawing" Target="../diagrams/drawing1.xml"/><Relationship Id="rId1" Type="http://schemas.openxmlformats.org/officeDocument/2006/relationships/slideLayout" Target="../slideLayouts/slideLayout2.xml"/><Relationship Id="rId2" Type="http://schemas.openxmlformats.org/officeDocument/2006/relationships/diagramData" Target="../diagrams/data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658813" y="596890"/>
            <a:ext cx="8027986" cy="831106"/>
          </a:xfrm>
        </p:spPr>
        <p:txBody>
          <a:bodyPr/>
          <a:lstStyle/>
          <a:p>
            <a:r>
              <a:rPr lang="sv-SE" dirty="0" smtClean="0"/>
              <a:t>PIL- Projektverktyg i LKAB</a:t>
            </a:r>
            <a:endParaRPr lang="sv-SE" dirty="0"/>
          </a:p>
        </p:txBody>
      </p:sp>
      <p:sp>
        <p:nvSpPr>
          <p:cNvPr id="7" name="Subtitle 6"/>
          <p:cNvSpPr>
            <a:spLocks noGrp="1"/>
          </p:cNvSpPr>
          <p:nvPr>
            <p:ph type="subTitle" idx="1"/>
          </p:nvPr>
        </p:nvSpPr>
        <p:spPr/>
        <p:txBody>
          <a:bodyPr/>
          <a:lstStyle/>
          <a:p>
            <a:r>
              <a:rPr lang="sv-SE" b="1" i="1" dirty="0" smtClean="0"/>
              <a:t>…</a:t>
            </a:r>
            <a:r>
              <a:rPr lang="sv-SE" i="1" dirty="0" smtClean="0"/>
              <a:t>följ med på vår resa med </a:t>
            </a:r>
            <a:r>
              <a:rPr lang="sv-SE" i="1" dirty="0" err="1" smtClean="0"/>
              <a:t>Canea</a:t>
            </a:r>
            <a:endParaRPr lang="sv-SE" i="1" dirty="0"/>
          </a:p>
        </p:txBody>
      </p:sp>
      <p:sp>
        <p:nvSpPr>
          <p:cNvPr id="2" name="Platshållare för datum 1"/>
          <p:cNvSpPr>
            <a:spLocks noGrp="1"/>
          </p:cNvSpPr>
          <p:nvPr>
            <p:ph type="dt" sz="half" idx="13"/>
          </p:nvPr>
        </p:nvSpPr>
        <p:spPr/>
        <p:txBody>
          <a:bodyPr/>
          <a:lstStyle/>
          <a:p>
            <a:r>
              <a:rPr lang="sv-SE" dirty="0" smtClean="0"/>
              <a:t>2017-05-30</a:t>
            </a:r>
            <a:endParaRPr lang="en-GB" dirty="0"/>
          </a:p>
        </p:txBody>
      </p:sp>
    </p:spTree>
    <p:extLst>
      <p:ext uri="{BB962C8B-B14F-4D97-AF65-F5344CB8AC3E}">
        <p14:creationId xmlns:p14="http://schemas.microsoft.com/office/powerpoint/2010/main" val="337790626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665163" y="721228"/>
            <a:ext cx="8027986" cy="606292"/>
          </a:xfrm>
        </p:spPr>
        <p:txBody>
          <a:bodyPr>
            <a:noAutofit/>
          </a:bodyPr>
          <a:lstStyle/>
          <a:p>
            <a:pPr algn="ctr"/>
            <a:r>
              <a:rPr lang="sv-SE" sz="2400" dirty="0" smtClean="0"/>
              <a:t>Produktionsutveckling </a:t>
            </a:r>
            <a:br>
              <a:rPr lang="sv-SE" sz="2400" dirty="0" smtClean="0"/>
            </a:br>
            <a:endParaRPr lang="sv-SE" sz="2400" dirty="0"/>
          </a:p>
        </p:txBody>
      </p:sp>
      <p:graphicFrame>
        <p:nvGraphicFramePr>
          <p:cNvPr id="6" name="Platshållare för innehåll 5"/>
          <p:cNvGraphicFramePr>
            <a:graphicFrameLocks noGrp="1"/>
          </p:cNvGraphicFramePr>
          <p:nvPr>
            <p:ph sz="quarter" idx="13"/>
            <p:extLst/>
          </p:nvPr>
        </p:nvGraphicFramePr>
        <p:xfrm>
          <a:off x="658813" y="1397000"/>
          <a:ext cx="8040687" cy="31543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826225005"/>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smtClean="0"/>
              <a:t>Projektverksamheten DÅ-idag</a:t>
            </a:r>
            <a:endParaRPr lang="sv-SE" dirty="0"/>
          </a:p>
        </p:txBody>
      </p:sp>
      <p:sp>
        <p:nvSpPr>
          <p:cNvPr id="3" name="Platshållare för bildnummer 2"/>
          <p:cNvSpPr>
            <a:spLocks noGrp="1"/>
          </p:cNvSpPr>
          <p:nvPr>
            <p:ph type="sldNum" sz="quarter" idx="10"/>
          </p:nvPr>
        </p:nvSpPr>
        <p:spPr/>
        <p:txBody>
          <a:bodyPr/>
          <a:lstStyle/>
          <a:p>
            <a:fld id="{DAB4D9B7-EC2A-4928-9AE8-1F52083B77C5}" type="slidenum">
              <a:rPr lang="en-GB" smtClean="0"/>
              <a:pPr/>
              <a:t>11</a:t>
            </a:fld>
            <a:endParaRPr lang="en-GB" dirty="0"/>
          </a:p>
        </p:txBody>
      </p:sp>
      <p:graphicFrame>
        <p:nvGraphicFramePr>
          <p:cNvPr id="7" name="Tabell 6"/>
          <p:cNvGraphicFramePr>
            <a:graphicFrameLocks noGrp="1"/>
          </p:cNvGraphicFramePr>
          <p:nvPr>
            <p:extLst>
              <p:ext uri="{D42A27DB-BD31-4B8C-83A1-F6EECF244321}">
                <p14:modId xmlns:p14="http://schemas.microsoft.com/office/powerpoint/2010/main" val="3075063384"/>
              </p:ext>
            </p:extLst>
          </p:nvPr>
        </p:nvGraphicFramePr>
        <p:xfrm>
          <a:off x="1536788" y="1319752"/>
          <a:ext cx="6096000" cy="2485638"/>
        </p:xfrm>
        <a:graphic>
          <a:graphicData uri="http://schemas.openxmlformats.org/drawingml/2006/table">
            <a:tbl>
              <a:tblPr firstRow="1" bandRow="1">
                <a:tableStyleId>{5C22544A-7EE6-4342-B048-85BDC9FD1C3A}</a:tableStyleId>
              </a:tblPr>
              <a:tblGrid>
                <a:gridCol w="2032000"/>
                <a:gridCol w="2032000"/>
                <a:gridCol w="2032000"/>
              </a:tblGrid>
              <a:tr h="225043">
                <a:tc>
                  <a:txBody>
                    <a:bodyPr/>
                    <a:lstStyle/>
                    <a:p>
                      <a:r>
                        <a:rPr lang="sv-SE" dirty="0" smtClean="0"/>
                        <a:t>Då</a:t>
                      </a:r>
                      <a:endParaRPr lang="sv-SE" dirty="0"/>
                    </a:p>
                  </a:txBody>
                  <a:tcPr/>
                </a:tc>
                <a:tc>
                  <a:txBody>
                    <a:bodyPr/>
                    <a:lstStyle/>
                    <a:p>
                      <a:endParaRPr lang="sv-SE" dirty="0"/>
                    </a:p>
                  </a:txBody>
                  <a:tcPr/>
                </a:tc>
                <a:tc>
                  <a:txBody>
                    <a:bodyPr/>
                    <a:lstStyle/>
                    <a:p>
                      <a:r>
                        <a:rPr lang="sv-SE" dirty="0" smtClean="0"/>
                        <a:t>Nu</a:t>
                      </a:r>
                      <a:endParaRPr lang="sv-SE" dirty="0"/>
                    </a:p>
                  </a:txBody>
                  <a:tcPr/>
                </a:tc>
              </a:tr>
              <a:tr h="370840">
                <a:tc>
                  <a:txBody>
                    <a:bodyPr/>
                    <a:lstStyle/>
                    <a:p>
                      <a:r>
                        <a:rPr lang="sv-SE" sz="1000" dirty="0" smtClean="0"/>
                        <a:t>Stora projektinvesteringar nya verk, nya huvudnivåer,</a:t>
                      </a:r>
                      <a:r>
                        <a:rPr lang="sv-SE" sz="1000" baseline="0" dirty="0" smtClean="0"/>
                        <a:t> </a:t>
                      </a:r>
                      <a:r>
                        <a:rPr lang="sv-SE" sz="1000" dirty="0" smtClean="0"/>
                        <a:t>hamnar, nya</a:t>
                      </a:r>
                      <a:r>
                        <a:rPr lang="sv-SE" sz="1000" baseline="0" dirty="0" smtClean="0"/>
                        <a:t> tågsätt etc.</a:t>
                      </a:r>
                      <a:endParaRPr lang="sv-SE" sz="1000" dirty="0"/>
                    </a:p>
                  </a:txBody>
                  <a:tcPr/>
                </a:tc>
                <a:tc>
                  <a:txBody>
                    <a:bodyPr/>
                    <a:lstStyle/>
                    <a:p>
                      <a:endParaRPr lang="sv-SE"/>
                    </a:p>
                  </a:txBody>
                  <a:tcPr/>
                </a:tc>
                <a:tc>
                  <a:txBody>
                    <a:bodyPr/>
                    <a:lstStyle/>
                    <a:p>
                      <a:r>
                        <a:rPr lang="sv-SE" sz="1000" kern="1200" dirty="0" smtClean="0">
                          <a:solidFill>
                            <a:schemeClr val="dk1"/>
                          </a:solidFill>
                          <a:latin typeface="+mn-lt"/>
                          <a:ea typeface="+mn-ea"/>
                          <a:cs typeface="+mn-cs"/>
                        </a:rPr>
                        <a:t>Kapacitetsökningar i befintliga verk och i gruva.</a:t>
                      </a:r>
                      <a:r>
                        <a:rPr lang="sv-SE" sz="1000" kern="1200" baseline="0" dirty="0" smtClean="0">
                          <a:solidFill>
                            <a:schemeClr val="dk1"/>
                          </a:solidFill>
                          <a:latin typeface="+mn-lt"/>
                          <a:ea typeface="+mn-ea"/>
                          <a:cs typeface="+mn-cs"/>
                        </a:rPr>
                        <a:t> </a:t>
                      </a:r>
                      <a:r>
                        <a:rPr lang="sv-SE" sz="1000" kern="1200" baseline="0" dirty="0" err="1" smtClean="0">
                          <a:solidFill>
                            <a:schemeClr val="dk1"/>
                          </a:solidFill>
                          <a:latin typeface="+mn-lt"/>
                          <a:ea typeface="+mn-ea"/>
                          <a:cs typeface="+mn-cs"/>
                        </a:rPr>
                        <a:t>Samhällsomvndlingsprojekt</a:t>
                      </a:r>
                      <a:r>
                        <a:rPr lang="sv-SE" sz="1000" kern="1200" baseline="0" dirty="0" smtClean="0">
                          <a:solidFill>
                            <a:schemeClr val="dk1"/>
                          </a:solidFill>
                          <a:latin typeface="+mn-lt"/>
                          <a:ea typeface="+mn-ea"/>
                          <a:cs typeface="+mn-cs"/>
                        </a:rPr>
                        <a:t>.</a:t>
                      </a:r>
                      <a:endParaRPr lang="sv-SE" sz="1000" kern="1200" dirty="0">
                        <a:solidFill>
                          <a:schemeClr val="dk1"/>
                        </a:solidFill>
                        <a:latin typeface="+mn-lt"/>
                        <a:ea typeface="+mn-ea"/>
                        <a:cs typeface="+mn-cs"/>
                      </a:endParaRPr>
                    </a:p>
                  </a:txBody>
                  <a:tcPr/>
                </a:tc>
              </a:tr>
              <a:tr h="370840">
                <a:tc>
                  <a:txBody>
                    <a:bodyPr/>
                    <a:lstStyle/>
                    <a:p>
                      <a:r>
                        <a:rPr lang="sv-SE" sz="1000" dirty="0" smtClean="0"/>
                        <a:t>Över 300 projekt igång.</a:t>
                      </a:r>
                      <a:endParaRPr lang="sv-SE" sz="1000" dirty="0"/>
                    </a:p>
                  </a:txBody>
                  <a:tcPr/>
                </a:tc>
                <a:tc>
                  <a:txBody>
                    <a:bodyPr/>
                    <a:lstStyle/>
                    <a:p>
                      <a:endParaRPr lang="sv-SE"/>
                    </a:p>
                  </a:txBody>
                  <a:tcPr/>
                </a:tc>
                <a:tc>
                  <a:txBody>
                    <a:bodyPr/>
                    <a:lstStyle/>
                    <a:p>
                      <a:r>
                        <a:rPr lang="sv-SE" sz="1100" dirty="0" smtClean="0"/>
                        <a:t>250-300 antal projekt aktiva</a:t>
                      </a:r>
                      <a:endParaRPr lang="sv-SE" sz="1100" dirty="0"/>
                    </a:p>
                  </a:txBody>
                  <a:tcPr/>
                </a:tc>
              </a:tr>
              <a:tr h="499358">
                <a:tc>
                  <a:txBody>
                    <a:bodyPr/>
                    <a:lstStyle/>
                    <a:p>
                      <a:r>
                        <a:rPr lang="sv-SE" sz="1000" dirty="0" smtClean="0"/>
                        <a:t>20-30</a:t>
                      </a:r>
                      <a:r>
                        <a:rPr lang="sv-SE" sz="1000" baseline="0" dirty="0" smtClean="0"/>
                        <a:t> miljarder</a:t>
                      </a:r>
                      <a:endParaRPr lang="sv-SE" sz="1000" dirty="0"/>
                    </a:p>
                  </a:txBody>
                  <a:tcPr/>
                </a:tc>
                <a:tc>
                  <a:txBody>
                    <a:bodyPr/>
                    <a:lstStyle/>
                    <a:p>
                      <a:endParaRPr lang="sv-SE"/>
                    </a:p>
                  </a:txBody>
                  <a:tcPr/>
                </a:tc>
                <a:tc>
                  <a:txBody>
                    <a:bodyPr/>
                    <a:lstStyle/>
                    <a:p>
                      <a:r>
                        <a:rPr lang="sv-SE" sz="1000" dirty="0" smtClean="0"/>
                        <a:t>4-5 miljarder</a:t>
                      </a:r>
                      <a:endParaRPr lang="sv-SE" sz="1000" dirty="0"/>
                    </a:p>
                  </a:txBody>
                  <a:tcPr/>
                </a:tc>
              </a:tr>
              <a:tr h="370840">
                <a:tc>
                  <a:txBody>
                    <a:bodyPr/>
                    <a:lstStyle/>
                    <a:p>
                      <a:pPr marL="0" algn="l" defTabSz="914400" rtl="0" eaLnBrk="1" latinLnBrk="0" hangingPunct="1"/>
                      <a:r>
                        <a:rPr lang="sv-SE" sz="1000" kern="1200" dirty="0" smtClean="0">
                          <a:solidFill>
                            <a:schemeClr val="dk1"/>
                          </a:solidFill>
                          <a:latin typeface="+mn-lt"/>
                          <a:ea typeface="+mn-ea"/>
                          <a:cs typeface="+mn-cs"/>
                        </a:rPr>
                        <a:t>Nya investeringar </a:t>
                      </a:r>
                      <a:endParaRPr lang="sv-SE" sz="1000" kern="1200" dirty="0">
                        <a:solidFill>
                          <a:schemeClr val="dk1"/>
                        </a:solidFill>
                        <a:latin typeface="+mn-lt"/>
                        <a:ea typeface="+mn-ea"/>
                        <a:cs typeface="+mn-cs"/>
                      </a:endParaRPr>
                    </a:p>
                  </a:txBody>
                  <a:tcPr/>
                </a:tc>
                <a:tc>
                  <a:txBody>
                    <a:bodyPr/>
                    <a:lstStyle/>
                    <a:p>
                      <a:endParaRPr lang="sv-SE" sz="1000"/>
                    </a:p>
                  </a:txBody>
                  <a:tcPr/>
                </a:tc>
                <a:tc>
                  <a:txBody>
                    <a:bodyPr/>
                    <a:lstStyle/>
                    <a:p>
                      <a:r>
                        <a:rPr lang="sv-SE" sz="1000" dirty="0" smtClean="0"/>
                        <a:t>Samhällsomvandling</a:t>
                      </a:r>
                    </a:p>
                    <a:p>
                      <a:r>
                        <a:rPr lang="sv-SE" sz="1000" dirty="0" smtClean="0"/>
                        <a:t>Produktivitets och kapacitetsökningar i befintliga</a:t>
                      </a:r>
                      <a:r>
                        <a:rPr lang="sv-SE" sz="1000" baseline="0" dirty="0" smtClean="0"/>
                        <a:t> gruvor och verk.</a:t>
                      </a:r>
                      <a:endParaRPr lang="sv-SE" sz="1000" dirty="0"/>
                    </a:p>
                  </a:txBody>
                  <a:tcPr/>
                </a:tc>
              </a:tr>
            </a:tbl>
          </a:graphicData>
        </a:graphic>
      </p:graphicFrame>
    </p:spTree>
    <p:extLst>
      <p:ext uri="{BB962C8B-B14F-4D97-AF65-F5344CB8AC3E}">
        <p14:creationId xmlns:p14="http://schemas.microsoft.com/office/powerpoint/2010/main" val="253253219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smtClean="0"/>
              <a:t>Varför ?</a:t>
            </a:r>
            <a:endParaRPr lang="sv-SE" dirty="0"/>
          </a:p>
        </p:txBody>
      </p:sp>
      <p:sp>
        <p:nvSpPr>
          <p:cNvPr id="3" name="Platshållare för bildnummer 2"/>
          <p:cNvSpPr>
            <a:spLocks noGrp="1"/>
          </p:cNvSpPr>
          <p:nvPr>
            <p:ph type="sldNum" sz="quarter" idx="10"/>
          </p:nvPr>
        </p:nvSpPr>
        <p:spPr/>
        <p:txBody>
          <a:bodyPr/>
          <a:lstStyle/>
          <a:p>
            <a:fld id="{DAB4D9B7-EC2A-4928-9AE8-1F52083B77C5}" type="slidenum">
              <a:rPr lang="en-GB" smtClean="0"/>
              <a:pPr/>
              <a:t>12</a:t>
            </a:fld>
            <a:endParaRPr lang="en-GB" dirty="0"/>
          </a:p>
        </p:txBody>
      </p:sp>
      <p:sp>
        <p:nvSpPr>
          <p:cNvPr id="5" name="Platshållare för innehåll 2"/>
          <p:cNvSpPr txBox="1">
            <a:spLocks/>
          </p:cNvSpPr>
          <p:nvPr/>
        </p:nvSpPr>
        <p:spPr>
          <a:xfrm>
            <a:off x="652462" y="1361206"/>
            <a:ext cx="8040687" cy="2034254"/>
          </a:xfrm>
          <a:prstGeom prst="rect">
            <a:avLst/>
          </a:prstGeom>
        </p:spPr>
        <p:txBody>
          <a:bodyPr>
            <a:normAutofit fontScale="70000" lnSpcReduction="20000"/>
          </a:bodyPr>
          <a:lstStyle>
            <a:lvl1pPr marL="342900" indent="-3429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16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6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sv-SE" dirty="0" smtClean="0"/>
              <a:t>Projektarbetssätt utarbetat och behövdes implementeras fullt ut</a:t>
            </a:r>
          </a:p>
          <a:p>
            <a:pPr marL="0" indent="0">
              <a:buNone/>
            </a:pPr>
            <a:endParaRPr lang="sv-SE" dirty="0" smtClean="0"/>
          </a:p>
          <a:p>
            <a:pPr marL="0" indent="0">
              <a:buNone/>
            </a:pPr>
            <a:r>
              <a:rPr lang="sv-SE" dirty="0" smtClean="0"/>
              <a:t>Processkartor med arbetsflödesbeskrivningar, projektguide som inte riktigt användes.</a:t>
            </a:r>
          </a:p>
          <a:p>
            <a:pPr marL="0" indent="0">
              <a:buNone/>
            </a:pPr>
            <a:endParaRPr lang="sv-SE" dirty="0" smtClean="0"/>
          </a:p>
          <a:p>
            <a:pPr marL="0" indent="0">
              <a:buNone/>
            </a:pPr>
            <a:r>
              <a:rPr lang="sv-SE" dirty="0" smtClean="0"/>
              <a:t>Behov av att samla, delge, spara och arkivera dokumentation</a:t>
            </a:r>
          </a:p>
          <a:p>
            <a:pPr marL="0" indent="0">
              <a:buNone/>
            </a:pPr>
            <a:endParaRPr lang="sv-SE" dirty="0" smtClean="0"/>
          </a:p>
          <a:p>
            <a:pPr marL="0" indent="0">
              <a:buNone/>
            </a:pPr>
            <a:r>
              <a:rPr lang="sv-SE" dirty="0" smtClean="0"/>
              <a:t>Behov av en kommunikationsyta för projekten</a:t>
            </a:r>
          </a:p>
          <a:p>
            <a:pPr marL="0" indent="0">
              <a:buNone/>
            </a:pPr>
            <a:endParaRPr lang="sv-SE" dirty="0"/>
          </a:p>
          <a:p>
            <a:pPr marL="0" indent="0">
              <a:buNone/>
            </a:pPr>
            <a:r>
              <a:rPr lang="sv-SE" dirty="0" smtClean="0"/>
              <a:t>Många externa</a:t>
            </a:r>
          </a:p>
        </p:txBody>
      </p:sp>
      <p:pic>
        <p:nvPicPr>
          <p:cNvPr id="6" name="Bildobjekt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680006" y="2564406"/>
            <a:ext cx="2275530" cy="2166430"/>
          </a:xfrm>
          <a:prstGeom prst="rect">
            <a:avLst/>
          </a:prstGeom>
        </p:spPr>
      </p:pic>
    </p:spTree>
    <p:extLst>
      <p:ext uri="{BB962C8B-B14F-4D97-AF65-F5344CB8AC3E}">
        <p14:creationId xmlns:p14="http://schemas.microsoft.com/office/powerpoint/2010/main" val="125846406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735726" y="869588"/>
            <a:ext cx="8027986" cy="606292"/>
          </a:xfrm>
        </p:spPr>
        <p:txBody>
          <a:bodyPr>
            <a:normAutofit fontScale="90000"/>
          </a:bodyPr>
          <a:lstStyle/>
          <a:p>
            <a:r>
              <a:rPr lang="sv-SE" dirty="0" smtClean="0"/>
              <a:t>Hur gjorde vi då ?</a:t>
            </a:r>
            <a:br>
              <a:rPr lang="sv-SE" dirty="0" smtClean="0"/>
            </a:br>
            <a:endParaRPr lang="sv-SE" dirty="0"/>
          </a:p>
        </p:txBody>
      </p:sp>
      <p:sp>
        <p:nvSpPr>
          <p:cNvPr id="3" name="Platshållare för bildnummer 2"/>
          <p:cNvSpPr>
            <a:spLocks noGrp="1"/>
          </p:cNvSpPr>
          <p:nvPr>
            <p:ph type="sldNum" sz="quarter" idx="10"/>
          </p:nvPr>
        </p:nvSpPr>
        <p:spPr/>
        <p:txBody>
          <a:bodyPr/>
          <a:lstStyle/>
          <a:p>
            <a:fld id="{DAB4D9B7-EC2A-4928-9AE8-1F52083B77C5}" type="slidenum">
              <a:rPr lang="en-GB" smtClean="0"/>
              <a:pPr/>
              <a:t>13</a:t>
            </a:fld>
            <a:endParaRPr lang="en-GB" dirty="0"/>
          </a:p>
        </p:txBody>
      </p:sp>
      <p:sp>
        <p:nvSpPr>
          <p:cNvPr id="5" name="Platshållare för innehåll 2"/>
          <p:cNvSpPr txBox="1">
            <a:spLocks/>
          </p:cNvSpPr>
          <p:nvPr/>
        </p:nvSpPr>
        <p:spPr>
          <a:xfrm>
            <a:off x="729376" y="2796153"/>
            <a:ext cx="8040687" cy="2034254"/>
          </a:xfrm>
          <a:prstGeom prst="rect">
            <a:avLst/>
          </a:prstGeom>
        </p:spPr>
        <p:txBody>
          <a:bodyPr>
            <a:normAutofit/>
          </a:bodyPr>
          <a:lstStyle>
            <a:lvl1pPr marL="342900" indent="-3429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16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6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endParaRPr lang="sv-SE" dirty="0"/>
          </a:p>
          <a:p>
            <a:pPr marL="0" indent="0">
              <a:buNone/>
            </a:pPr>
            <a:r>
              <a:rPr lang="sv-SE" sz="1400" dirty="0" smtClean="0"/>
              <a:t>Mål: Införa ett nytt IT-stöd för projektavdelningen. Tillgänglighet 98%. </a:t>
            </a:r>
          </a:p>
          <a:p>
            <a:pPr marL="0" indent="0">
              <a:buNone/>
            </a:pPr>
            <a:r>
              <a:rPr lang="sv-SE" sz="1400" dirty="0" smtClean="0"/>
              <a:t>Avveckla Lotus Notes och avveckla befintlig projektportal SWECO.</a:t>
            </a:r>
          </a:p>
          <a:p>
            <a:pPr marL="0" indent="0">
              <a:buNone/>
            </a:pPr>
            <a:r>
              <a:rPr lang="sv-SE" sz="1400" dirty="0" smtClean="0"/>
              <a:t>Metod: Startade ett projekt PIL-projektverktyg LKAB för kravspecifikation, systemval, tester och överlämnande.</a:t>
            </a:r>
          </a:p>
          <a:p>
            <a:pPr marL="0" indent="0">
              <a:buNone/>
            </a:pPr>
            <a:r>
              <a:rPr lang="sv-SE" sz="1400" dirty="0" smtClean="0"/>
              <a:t>Projekt 1,5 år. 200 system var med i urvalet. </a:t>
            </a:r>
            <a:endParaRPr lang="sv-SE" sz="1400" dirty="0"/>
          </a:p>
        </p:txBody>
      </p:sp>
      <p:pic>
        <p:nvPicPr>
          <p:cNvPr id="7" name="Picture 2"/>
          <p:cNvPicPr/>
          <p:nvPr/>
        </p:nvPicPr>
        <p:blipFill>
          <a:blip r:embed="rId2">
            <a:extLst>
              <a:ext uri="{28A0092B-C50C-407E-A947-70E740481C1C}">
                <a14:useLocalDpi xmlns:a14="http://schemas.microsoft.com/office/drawing/2010/main" val="0"/>
              </a:ext>
            </a:extLst>
          </a:blip>
          <a:srcRect/>
          <a:stretch>
            <a:fillRect/>
          </a:stretch>
        </p:blipFill>
        <p:spPr bwMode="auto">
          <a:xfrm>
            <a:off x="1245972" y="1525065"/>
            <a:ext cx="6362395" cy="1238745"/>
          </a:xfrm>
          <a:prstGeom prst="rect">
            <a:avLst/>
          </a:prstGeom>
          <a:noFill/>
          <a:ln>
            <a:noFill/>
          </a:ln>
          <a:effectLst/>
          <a:extLst/>
        </p:spPr>
      </p:pic>
    </p:spTree>
    <p:extLst>
      <p:ext uri="{BB962C8B-B14F-4D97-AF65-F5344CB8AC3E}">
        <p14:creationId xmlns:p14="http://schemas.microsoft.com/office/powerpoint/2010/main" val="424657001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smtClean="0"/>
              <a:t>Lärdomar</a:t>
            </a:r>
            <a:endParaRPr lang="sv-SE" dirty="0"/>
          </a:p>
        </p:txBody>
      </p:sp>
      <p:sp>
        <p:nvSpPr>
          <p:cNvPr id="3" name="Platshållare för bildnummer 2"/>
          <p:cNvSpPr>
            <a:spLocks noGrp="1"/>
          </p:cNvSpPr>
          <p:nvPr>
            <p:ph type="sldNum" sz="quarter" idx="10"/>
          </p:nvPr>
        </p:nvSpPr>
        <p:spPr/>
        <p:txBody>
          <a:bodyPr/>
          <a:lstStyle/>
          <a:p>
            <a:fld id="{DAB4D9B7-EC2A-4928-9AE8-1F52083B77C5}" type="slidenum">
              <a:rPr lang="en-GB" smtClean="0"/>
              <a:pPr/>
              <a:t>14</a:t>
            </a:fld>
            <a:endParaRPr lang="en-GB" dirty="0"/>
          </a:p>
        </p:txBody>
      </p:sp>
      <p:sp>
        <p:nvSpPr>
          <p:cNvPr id="6" name="textruta 5"/>
          <p:cNvSpPr txBox="1"/>
          <p:nvPr/>
        </p:nvSpPr>
        <p:spPr>
          <a:xfrm>
            <a:off x="528786" y="1935995"/>
            <a:ext cx="2522538" cy="369332"/>
          </a:xfrm>
          <a:prstGeom prst="rect">
            <a:avLst/>
          </a:prstGeom>
          <a:noFill/>
        </p:spPr>
        <p:txBody>
          <a:bodyPr wrap="square" rtlCol="0">
            <a:spAutoFit/>
          </a:bodyPr>
          <a:lstStyle/>
          <a:p>
            <a:r>
              <a:rPr lang="sv-SE" dirty="0" smtClean="0"/>
              <a:t>Var tydlig och enkel</a:t>
            </a:r>
            <a:endParaRPr lang="sv-SE" dirty="0"/>
          </a:p>
        </p:txBody>
      </p:sp>
      <p:sp>
        <p:nvSpPr>
          <p:cNvPr id="7" name="textruta 6"/>
          <p:cNvSpPr txBox="1"/>
          <p:nvPr/>
        </p:nvSpPr>
        <p:spPr>
          <a:xfrm>
            <a:off x="530403" y="1475543"/>
            <a:ext cx="4902209" cy="369332"/>
          </a:xfrm>
          <a:prstGeom prst="rect">
            <a:avLst/>
          </a:prstGeom>
          <a:noFill/>
        </p:spPr>
        <p:txBody>
          <a:bodyPr wrap="square" rtlCol="0">
            <a:spAutoFit/>
          </a:bodyPr>
          <a:lstStyle/>
          <a:p>
            <a:r>
              <a:rPr lang="sv-SE" dirty="0" smtClean="0"/>
              <a:t>Se till så att alla förstår varför</a:t>
            </a:r>
            <a:endParaRPr lang="sv-SE" dirty="0"/>
          </a:p>
        </p:txBody>
      </p:sp>
      <p:sp>
        <p:nvSpPr>
          <p:cNvPr id="8" name="textruta 7"/>
          <p:cNvSpPr txBox="1"/>
          <p:nvPr/>
        </p:nvSpPr>
        <p:spPr>
          <a:xfrm>
            <a:off x="528786" y="2374625"/>
            <a:ext cx="2927171" cy="369332"/>
          </a:xfrm>
          <a:prstGeom prst="rect">
            <a:avLst/>
          </a:prstGeom>
          <a:noFill/>
        </p:spPr>
        <p:txBody>
          <a:bodyPr wrap="square" rtlCol="0">
            <a:spAutoFit/>
          </a:bodyPr>
          <a:lstStyle/>
          <a:p>
            <a:r>
              <a:rPr lang="sv-SE" dirty="0" smtClean="0"/>
              <a:t>Prata samma språk</a:t>
            </a:r>
            <a:endParaRPr lang="sv-SE" dirty="0"/>
          </a:p>
        </p:txBody>
      </p:sp>
      <p:sp>
        <p:nvSpPr>
          <p:cNvPr id="9" name="textruta 8"/>
          <p:cNvSpPr txBox="1"/>
          <p:nvPr/>
        </p:nvSpPr>
        <p:spPr>
          <a:xfrm>
            <a:off x="528786" y="2813255"/>
            <a:ext cx="5019758" cy="369332"/>
          </a:xfrm>
          <a:prstGeom prst="rect">
            <a:avLst/>
          </a:prstGeom>
          <a:noFill/>
        </p:spPr>
        <p:txBody>
          <a:bodyPr wrap="square" rtlCol="0">
            <a:spAutoFit/>
          </a:bodyPr>
          <a:lstStyle/>
          <a:p>
            <a:r>
              <a:rPr lang="sv-SE" dirty="0" smtClean="0"/>
              <a:t>Låt arbetet ibland ta tid och </a:t>
            </a:r>
            <a:r>
              <a:rPr lang="sv-SE" dirty="0"/>
              <a:t>p</a:t>
            </a:r>
            <a:r>
              <a:rPr lang="sv-SE" dirty="0" smtClean="0"/>
              <a:t>lanera för det</a:t>
            </a:r>
            <a:endParaRPr lang="sv-SE" dirty="0"/>
          </a:p>
        </p:txBody>
      </p:sp>
      <p:sp>
        <p:nvSpPr>
          <p:cNvPr id="10" name="textruta 9"/>
          <p:cNvSpPr txBox="1"/>
          <p:nvPr/>
        </p:nvSpPr>
        <p:spPr>
          <a:xfrm>
            <a:off x="528786" y="3304326"/>
            <a:ext cx="7478872" cy="369332"/>
          </a:xfrm>
          <a:prstGeom prst="rect">
            <a:avLst/>
          </a:prstGeom>
          <a:noFill/>
        </p:spPr>
        <p:txBody>
          <a:bodyPr wrap="square" rtlCol="0">
            <a:spAutoFit/>
          </a:bodyPr>
          <a:lstStyle/>
          <a:p>
            <a:r>
              <a:rPr lang="sv-SE" dirty="0" smtClean="0"/>
              <a:t>Kvalitetssäkra överlämnandet från projekt till förvaltning, följ upp.</a:t>
            </a:r>
            <a:endParaRPr lang="sv-SE" dirty="0"/>
          </a:p>
        </p:txBody>
      </p:sp>
      <p:pic>
        <p:nvPicPr>
          <p:cNvPr id="11" name="Bildobjekt 1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11269" y="1037446"/>
            <a:ext cx="2275530" cy="2166430"/>
          </a:xfrm>
          <a:prstGeom prst="rect">
            <a:avLst/>
          </a:prstGeom>
        </p:spPr>
      </p:pic>
    </p:spTree>
    <p:extLst>
      <p:ext uri="{BB962C8B-B14F-4D97-AF65-F5344CB8AC3E}">
        <p14:creationId xmlns:p14="http://schemas.microsoft.com/office/powerpoint/2010/main" val="81851472"/>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1021781" y="-53569"/>
            <a:ext cx="8027986" cy="606292"/>
          </a:xfrm>
        </p:spPr>
        <p:txBody>
          <a:bodyPr>
            <a:normAutofit/>
          </a:bodyPr>
          <a:lstStyle/>
          <a:p>
            <a:pPr algn="ctr"/>
            <a:r>
              <a:rPr lang="sv-SE" sz="2700" b="1" i="1" cap="none" dirty="0">
                <a:latin typeface="Calibri" pitchFamily="34" charset="0"/>
                <a:cs typeface="Calibri" pitchFamily="34" charset="0"/>
              </a:rPr>
              <a:t>Projektavdelningens (TP) </a:t>
            </a:r>
            <a:r>
              <a:rPr lang="sv-SE" sz="2700" b="1" i="1" cap="none" dirty="0" smtClean="0">
                <a:latin typeface="Calibri" pitchFamily="34" charset="0"/>
                <a:cs typeface="Calibri" pitchFamily="34" charset="0"/>
              </a:rPr>
              <a:t>processer </a:t>
            </a:r>
            <a:endParaRPr lang="sv-SE" sz="2700" b="1" i="1" cap="none" dirty="0">
              <a:latin typeface="Calibri" pitchFamily="34" charset="0"/>
              <a:cs typeface="Calibri" pitchFamily="34" charset="0"/>
            </a:endParaRPr>
          </a:p>
        </p:txBody>
      </p:sp>
      <p:sp>
        <p:nvSpPr>
          <p:cNvPr id="6" name="Platshållare för bildnummer 5"/>
          <p:cNvSpPr>
            <a:spLocks noGrp="1"/>
          </p:cNvSpPr>
          <p:nvPr>
            <p:ph type="sldNum" sz="quarter" idx="14"/>
          </p:nvPr>
        </p:nvSpPr>
        <p:spPr/>
        <p:txBody>
          <a:bodyPr/>
          <a:lstStyle/>
          <a:p>
            <a:fld id="{DAB4D9B7-EC2A-4928-9AE8-1F52083B77C5}" type="slidenum">
              <a:rPr lang="en-GB" smtClean="0">
                <a:solidFill>
                  <a:srgbClr val="000000"/>
                </a:solidFill>
              </a:rPr>
              <a:pPr/>
              <a:t>15</a:t>
            </a:fld>
            <a:endParaRPr lang="en-GB" dirty="0">
              <a:solidFill>
                <a:srgbClr val="000000"/>
              </a:solidFill>
            </a:endParaRPr>
          </a:p>
        </p:txBody>
      </p:sp>
      <p:pic>
        <p:nvPicPr>
          <p:cNvPr id="1026" name="Picture 2" descr="Huvudprocess TP.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47754" y="631261"/>
            <a:ext cx="4471167" cy="412060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96081272"/>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tshållare för bildnummer 2"/>
          <p:cNvSpPr>
            <a:spLocks noGrp="1"/>
          </p:cNvSpPr>
          <p:nvPr>
            <p:ph type="sldNum" sz="quarter" idx="10"/>
          </p:nvPr>
        </p:nvSpPr>
        <p:spPr/>
        <p:txBody>
          <a:bodyPr/>
          <a:lstStyle/>
          <a:p>
            <a:fld id="{DAB4D9B7-EC2A-4928-9AE8-1F52083B77C5}" type="slidenum">
              <a:rPr lang="en-GB" smtClean="0"/>
              <a:pPr/>
              <a:t>16</a:t>
            </a:fld>
            <a:endParaRPr lang="en-GB" dirty="0"/>
          </a:p>
        </p:txBody>
      </p:sp>
      <p:pic>
        <p:nvPicPr>
          <p:cNvPr id="1026" name="Bildobjekt 1" descr="image00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08927" y="999459"/>
            <a:ext cx="6659531" cy="36363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ubrik 4"/>
          <p:cNvSpPr>
            <a:spLocks noGrp="1"/>
          </p:cNvSpPr>
          <p:nvPr>
            <p:ph type="title"/>
          </p:nvPr>
        </p:nvSpPr>
        <p:spPr>
          <a:xfrm>
            <a:off x="1721901" y="246962"/>
            <a:ext cx="8027986" cy="606292"/>
          </a:xfrm>
        </p:spPr>
        <p:txBody>
          <a:bodyPr/>
          <a:lstStyle/>
          <a:p>
            <a:r>
              <a:rPr lang="sv-SE" dirty="0" smtClean="0"/>
              <a:t>Hur gör vi nu? </a:t>
            </a:r>
            <a:endParaRPr lang="sv-SE" dirty="0"/>
          </a:p>
        </p:txBody>
      </p:sp>
    </p:spTree>
    <p:extLst>
      <p:ext uri="{BB962C8B-B14F-4D97-AF65-F5344CB8AC3E}">
        <p14:creationId xmlns:p14="http://schemas.microsoft.com/office/powerpoint/2010/main" val="181287546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1757629" y="129674"/>
            <a:ext cx="8027986" cy="606292"/>
          </a:xfrm>
        </p:spPr>
        <p:txBody>
          <a:bodyPr/>
          <a:lstStyle/>
          <a:p>
            <a:r>
              <a:rPr lang="sv-SE" dirty="0" smtClean="0"/>
              <a:t>Förvaltning av PIL-projekt i LKAB</a:t>
            </a:r>
            <a:endParaRPr lang="sv-SE" dirty="0"/>
          </a:p>
        </p:txBody>
      </p:sp>
      <p:sp>
        <p:nvSpPr>
          <p:cNvPr id="3" name="Platshållare för bildnummer 2"/>
          <p:cNvSpPr>
            <a:spLocks noGrp="1"/>
          </p:cNvSpPr>
          <p:nvPr>
            <p:ph type="sldNum" sz="quarter" idx="10"/>
          </p:nvPr>
        </p:nvSpPr>
        <p:spPr/>
        <p:txBody>
          <a:bodyPr/>
          <a:lstStyle/>
          <a:p>
            <a:fld id="{DAB4D9B7-EC2A-4928-9AE8-1F52083B77C5}" type="slidenum">
              <a:rPr lang="en-GB" smtClean="0"/>
              <a:pPr/>
              <a:t>17</a:t>
            </a:fld>
            <a:endParaRPr lang="en-GB" dirty="0"/>
          </a:p>
        </p:txBody>
      </p:sp>
      <p:sp>
        <p:nvSpPr>
          <p:cNvPr id="10" name="textruta 9"/>
          <p:cNvSpPr txBox="1"/>
          <p:nvPr/>
        </p:nvSpPr>
        <p:spPr>
          <a:xfrm>
            <a:off x="845244" y="2174582"/>
            <a:ext cx="7392039" cy="2308324"/>
          </a:xfrm>
          <a:prstGeom prst="rect">
            <a:avLst/>
          </a:prstGeom>
          <a:noFill/>
        </p:spPr>
        <p:txBody>
          <a:bodyPr wrap="square" rtlCol="0">
            <a:spAutoFit/>
          </a:bodyPr>
          <a:lstStyle/>
          <a:p>
            <a:r>
              <a:rPr lang="sv-SE" dirty="0" smtClean="0"/>
              <a:t>Förvaltningsgrupp med </a:t>
            </a:r>
            <a:r>
              <a:rPr lang="sv-SE" dirty="0" err="1" smtClean="0"/>
              <a:t>repr</a:t>
            </a:r>
            <a:r>
              <a:rPr lang="sv-SE" dirty="0" smtClean="0"/>
              <a:t>. från alla delar som använder verktyget.</a:t>
            </a:r>
          </a:p>
          <a:p>
            <a:endParaRPr lang="sv-SE" dirty="0"/>
          </a:p>
          <a:p>
            <a:r>
              <a:rPr lang="sv-SE" dirty="0" smtClean="0"/>
              <a:t>Supportprocess som It och </a:t>
            </a:r>
            <a:r>
              <a:rPr lang="sv-SE" dirty="0" err="1" smtClean="0"/>
              <a:t>servicedesk</a:t>
            </a:r>
            <a:r>
              <a:rPr lang="sv-SE" dirty="0" smtClean="0"/>
              <a:t> handhar första och andra linjens support.</a:t>
            </a:r>
          </a:p>
          <a:p>
            <a:endParaRPr lang="sv-SE" dirty="0"/>
          </a:p>
          <a:p>
            <a:r>
              <a:rPr lang="sv-SE" dirty="0" smtClean="0"/>
              <a:t>Förvaltningsgrupp som tagit mycket av användarfrågorna.</a:t>
            </a:r>
          </a:p>
          <a:p>
            <a:endParaRPr lang="sv-SE" dirty="0"/>
          </a:p>
          <a:p>
            <a:r>
              <a:rPr lang="sv-SE" dirty="0" smtClean="0"/>
              <a:t>Budget för förvaltning och utveckling.</a:t>
            </a:r>
            <a:endParaRPr lang="sv-SE" dirty="0"/>
          </a:p>
        </p:txBody>
      </p:sp>
      <p:pic>
        <p:nvPicPr>
          <p:cNvPr id="16" name="Bildobjekt 15"/>
          <p:cNvPicPr>
            <a:picLocks noChangeAspect="1"/>
          </p:cNvPicPr>
          <p:nvPr/>
        </p:nvPicPr>
        <p:blipFill>
          <a:blip r:embed="rId2"/>
          <a:stretch>
            <a:fillRect/>
          </a:stretch>
        </p:blipFill>
        <p:spPr>
          <a:xfrm>
            <a:off x="1757629" y="813667"/>
            <a:ext cx="6238830" cy="862653"/>
          </a:xfrm>
          <a:prstGeom prst="rect">
            <a:avLst/>
          </a:prstGeom>
        </p:spPr>
      </p:pic>
    </p:spTree>
    <p:extLst>
      <p:ext uri="{BB962C8B-B14F-4D97-AF65-F5344CB8AC3E}">
        <p14:creationId xmlns:p14="http://schemas.microsoft.com/office/powerpoint/2010/main" val="76085152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nummer 1"/>
          <p:cNvSpPr>
            <a:spLocks noGrp="1"/>
          </p:cNvSpPr>
          <p:nvPr>
            <p:ph type="sldNum" sz="quarter" idx="10"/>
          </p:nvPr>
        </p:nvSpPr>
        <p:spPr/>
        <p:txBody>
          <a:bodyPr/>
          <a:lstStyle/>
          <a:p>
            <a:fld id="{DAB4D9B7-EC2A-4928-9AE8-1F52083B77C5}" type="slidenum">
              <a:rPr lang="en-GB" smtClean="0"/>
              <a:pPr/>
              <a:t>18</a:t>
            </a:fld>
            <a:endParaRPr lang="en-GB" dirty="0"/>
          </a:p>
        </p:txBody>
      </p:sp>
      <p:pic>
        <p:nvPicPr>
          <p:cNvPr id="4" name="Bildobjekt 3"/>
          <p:cNvPicPr>
            <a:picLocks noChangeAspect="1"/>
          </p:cNvPicPr>
          <p:nvPr/>
        </p:nvPicPr>
        <p:blipFill>
          <a:blip r:embed="rId2"/>
          <a:stretch>
            <a:fillRect/>
          </a:stretch>
        </p:blipFill>
        <p:spPr>
          <a:xfrm>
            <a:off x="346841" y="1629020"/>
            <a:ext cx="8300545" cy="1866656"/>
          </a:xfrm>
          <a:prstGeom prst="rect">
            <a:avLst/>
          </a:prstGeom>
        </p:spPr>
      </p:pic>
      <p:sp>
        <p:nvSpPr>
          <p:cNvPr id="5" name="Rubrik 1"/>
          <p:cNvSpPr txBox="1">
            <a:spLocks/>
          </p:cNvSpPr>
          <p:nvPr/>
        </p:nvSpPr>
        <p:spPr>
          <a:xfrm>
            <a:off x="289979" y="775132"/>
            <a:ext cx="8027986" cy="606292"/>
          </a:xfrm>
          <a:prstGeom prst="rect">
            <a:avLst/>
          </a:prstGeom>
        </p:spPr>
        <p:txBody>
          <a:bodyPr/>
          <a:lstStyle>
            <a:lvl1pPr algn="l" defTabSz="914400" rtl="0" eaLnBrk="1" latinLnBrk="0" hangingPunct="1">
              <a:spcBef>
                <a:spcPct val="0"/>
              </a:spcBef>
              <a:buNone/>
              <a:defRPr sz="2800" kern="1200" cap="all" baseline="0">
                <a:solidFill>
                  <a:schemeClr val="tx1"/>
                </a:solidFill>
                <a:latin typeface="Arial" pitchFamily="34" charset="0"/>
                <a:ea typeface="+mj-ea"/>
                <a:cs typeface="Arial" pitchFamily="34" charset="0"/>
              </a:defRPr>
            </a:lvl1pPr>
          </a:lstStyle>
          <a:p>
            <a:r>
              <a:rPr lang="sv-SE" dirty="0" err="1" smtClean="0"/>
              <a:t>projeklistor</a:t>
            </a:r>
            <a:endParaRPr lang="sv-SE" dirty="0"/>
          </a:p>
        </p:txBody>
      </p:sp>
    </p:spTree>
    <p:extLst>
      <p:ext uri="{BB962C8B-B14F-4D97-AF65-F5344CB8AC3E}">
        <p14:creationId xmlns:p14="http://schemas.microsoft.com/office/powerpoint/2010/main" val="213709409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smtClean="0"/>
              <a:t>Program-uppföljning</a:t>
            </a:r>
            <a:endParaRPr lang="sv-SE" dirty="0"/>
          </a:p>
        </p:txBody>
      </p:sp>
      <p:sp>
        <p:nvSpPr>
          <p:cNvPr id="3" name="Platshållare för bildnummer 2"/>
          <p:cNvSpPr>
            <a:spLocks noGrp="1"/>
          </p:cNvSpPr>
          <p:nvPr>
            <p:ph type="sldNum" sz="quarter" idx="10"/>
          </p:nvPr>
        </p:nvSpPr>
        <p:spPr/>
        <p:txBody>
          <a:bodyPr/>
          <a:lstStyle/>
          <a:p>
            <a:fld id="{DAB4D9B7-EC2A-4928-9AE8-1F52083B77C5}" type="slidenum">
              <a:rPr lang="en-GB" smtClean="0"/>
              <a:pPr/>
              <a:t>19</a:t>
            </a:fld>
            <a:endParaRPr lang="en-GB" dirty="0"/>
          </a:p>
        </p:txBody>
      </p:sp>
      <p:pic>
        <p:nvPicPr>
          <p:cNvPr id="5" name="Bildobjekt 4"/>
          <p:cNvPicPr>
            <a:picLocks noChangeAspect="1"/>
          </p:cNvPicPr>
          <p:nvPr/>
        </p:nvPicPr>
        <p:blipFill>
          <a:blip r:embed="rId2"/>
          <a:stretch>
            <a:fillRect/>
          </a:stretch>
        </p:blipFill>
        <p:spPr>
          <a:xfrm>
            <a:off x="851339" y="2007897"/>
            <a:ext cx="7094482" cy="994284"/>
          </a:xfrm>
          <a:prstGeom prst="rect">
            <a:avLst/>
          </a:prstGeom>
        </p:spPr>
      </p:pic>
    </p:spTree>
    <p:extLst>
      <p:ext uri="{BB962C8B-B14F-4D97-AF65-F5344CB8AC3E}">
        <p14:creationId xmlns:p14="http://schemas.microsoft.com/office/powerpoint/2010/main" val="235556165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Bildobjekt 1"/>
          <p:cNvPicPr>
            <a:picLocks noChangeAspect="1"/>
          </p:cNvPicPr>
          <p:nvPr/>
        </p:nvPicPr>
        <p:blipFill rotWithShape="1">
          <a:blip r:embed="rId3"/>
          <a:srcRect l="14524" t="55604" r="14048" b="18562"/>
          <a:stretch/>
        </p:blipFill>
        <p:spPr>
          <a:xfrm>
            <a:off x="-29602" y="3521218"/>
            <a:ext cx="9177870" cy="1867170"/>
          </a:xfrm>
          <a:prstGeom prst="rect">
            <a:avLst/>
          </a:prstGeom>
        </p:spPr>
      </p:pic>
      <p:sp>
        <p:nvSpPr>
          <p:cNvPr id="7" name="Rubrik 6"/>
          <p:cNvSpPr>
            <a:spLocks noGrp="1"/>
          </p:cNvSpPr>
          <p:nvPr>
            <p:ph type="title"/>
          </p:nvPr>
        </p:nvSpPr>
        <p:spPr>
          <a:xfrm>
            <a:off x="719137" y="815044"/>
            <a:ext cx="7967661" cy="430887"/>
          </a:xfrm>
        </p:spPr>
        <p:txBody>
          <a:bodyPr/>
          <a:lstStyle/>
          <a:p>
            <a:r>
              <a:rPr lang="sv-SE" dirty="0" smtClean="0">
                <a:solidFill>
                  <a:srgbClr val="5C5C5C"/>
                </a:solidFill>
              </a:rPr>
              <a:t>I KORTHET</a:t>
            </a:r>
            <a:endParaRPr lang="sv-SE" dirty="0">
              <a:solidFill>
                <a:srgbClr val="5C5C5C"/>
              </a:solidFill>
            </a:endParaRPr>
          </a:p>
        </p:txBody>
      </p:sp>
      <p:sp>
        <p:nvSpPr>
          <p:cNvPr id="21" name="Platshållare för bildnummer 20"/>
          <p:cNvSpPr>
            <a:spLocks noGrp="1"/>
          </p:cNvSpPr>
          <p:nvPr>
            <p:ph type="sldNum" sz="quarter" idx="4294967295"/>
          </p:nvPr>
        </p:nvSpPr>
        <p:spPr>
          <a:xfrm>
            <a:off x="719137" y="4819323"/>
            <a:ext cx="587159" cy="121007"/>
          </a:xfrm>
          <a:prstGeom prst="rect">
            <a:avLst/>
          </a:prstGeom>
        </p:spPr>
        <p:txBody>
          <a:bodyPr/>
          <a:lstStyle/>
          <a:p>
            <a:fld id="{DAB4D9B7-EC2A-4928-9AE8-1F52083B77C5}" type="slidenum">
              <a:rPr lang="en-GB" smtClean="0"/>
              <a:pPr/>
              <a:t>2</a:t>
            </a:fld>
            <a:endParaRPr lang="en-GB" dirty="0"/>
          </a:p>
        </p:txBody>
      </p:sp>
      <p:sp>
        <p:nvSpPr>
          <p:cNvPr id="4" name="textruta 3"/>
          <p:cNvSpPr txBox="1"/>
          <p:nvPr/>
        </p:nvSpPr>
        <p:spPr>
          <a:xfrm>
            <a:off x="2919018" y="1280390"/>
            <a:ext cx="2147060" cy="954107"/>
          </a:xfrm>
          <a:prstGeom prst="rect">
            <a:avLst/>
          </a:prstGeom>
          <a:noFill/>
        </p:spPr>
        <p:txBody>
          <a:bodyPr wrap="square" rtlCol="0">
            <a:spAutoFit/>
          </a:bodyPr>
          <a:lstStyle/>
          <a:p>
            <a:r>
              <a:rPr lang="sv-SE" sz="4000" b="1" dirty="0" smtClean="0">
                <a:solidFill>
                  <a:schemeClr val="bg2">
                    <a:lumMod val="50000"/>
                  </a:schemeClr>
                </a:solidFill>
              </a:rPr>
              <a:t>2 </a:t>
            </a:r>
          </a:p>
          <a:p>
            <a:r>
              <a:rPr lang="sv-SE" sz="800" dirty="0" smtClean="0"/>
              <a:t>LKAB är världens andra största producent av järnmalmspellets </a:t>
            </a:r>
            <a:endParaRPr lang="sv-SE" sz="800" dirty="0"/>
          </a:p>
        </p:txBody>
      </p:sp>
      <p:sp>
        <p:nvSpPr>
          <p:cNvPr id="8" name="textruta 7"/>
          <p:cNvSpPr txBox="1"/>
          <p:nvPr/>
        </p:nvSpPr>
        <p:spPr>
          <a:xfrm>
            <a:off x="5564190" y="1371323"/>
            <a:ext cx="2556000" cy="935999"/>
          </a:xfrm>
          <a:prstGeom prst="rect">
            <a:avLst/>
          </a:prstGeom>
          <a:noFill/>
        </p:spPr>
        <p:txBody>
          <a:bodyPr wrap="square" rtlCol="0">
            <a:spAutoFit/>
          </a:bodyPr>
          <a:lstStyle/>
          <a:p>
            <a:r>
              <a:rPr lang="sv-SE" sz="4000" b="1" dirty="0" smtClean="0">
                <a:solidFill>
                  <a:srgbClr val="3A73B3"/>
                </a:solidFill>
              </a:rPr>
              <a:t>30 </a:t>
            </a:r>
          </a:p>
          <a:p>
            <a:r>
              <a:rPr lang="sv-SE" sz="700" dirty="0"/>
              <a:t>B</a:t>
            </a:r>
            <a:r>
              <a:rPr lang="sv-SE" sz="700" dirty="0" smtClean="0"/>
              <a:t>olag inom </a:t>
            </a:r>
          </a:p>
          <a:p>
            <a:r>
              <a:rPr lang="sv-SE" sz="700" dirty="0" smtClean="0"/>
              <a:t>LKAB-koncernen</a:t>
            </a:r>
            <a:endParaRPr lang="sv-SE" sz="700" dirty="0"/>
          </a:p>
        </p:txBody>
      </p:sp>
      <p:sp>
        <p:nvSpPr>
          <p:cNvPr id="9" name="textruta 8"/>
          <p:cNvSpPr txBox="1"/>
          <p:nvPr/>
        </p:nvSpPr>
        <p:spPr>
          <a:xfrm>
            <a:off x="5539930" y="2444140"/>
            <a:ext cx="2556000" cy="815608"/>
          </a:xfrm>
          <a:prstGeom prst="rect">
            <a:avLst/>
          </a:prstGeom>
          <a:noFill/>
        </p:spPr>
        <p:txBody>
          <a:bodyPr wrap="square" rtlCol="0">
            <a:spAutoFit/>
          </a:bodyPr>
          <a:lstStyle/>
          <a:p>
            <a:r>
              <a:rPr lang="sv-SE" sz="4000" b="1" dirty="0" smtClean="0">
                <a:solidFill>
                  <a:srgbClr val="3A73B3"/>
                </a:solidFill>
              </a:rPr>
              <a:t>4 224 </a:t>
            </a:r>
          </a:p>
          <a:p>
            <a:r>
              <a:rPr lang="sv-SE" sz="700" dirty="0" smtClean="0"/>
              <a:t>Totalt cirka 4 500 anställda</a:t>
            </a:r>
            <a:endParaRPr lang="sv-SE" sz="700" dirty="0"/>
          </a:p>
        </p:txBody>
      </p:sp>
      <p:sp>
        <p:nvSpPr>
          <p:cNvPr id="10" name="textruta 9"/>
          <p:cNvSpPr txBox="1"/>
          <p:nvPr/>
        </p:nvSpPr>
        <p:spPr>
          <a:xfrm>
            <a:off x="2889523" y="2367196"/>
            <a:ext cx="2556000" cy="935999"/>
          </a:xfrm>
          <a:prstGeom prst="rect">
            <a:avLst/>
          </a:prstGeom>
          <a:noFill/>
        </p:spPr>
        <p:txBody>
          <a:bodyPr wrap="square" rtlCol="0">
            <a:spAutoFit/>
          </a:bodyPr>
          <a:lstStyle/>
          <a:p>
            <a:r>
              <a:rPr lang="sv-SE" sz="4000" b="1" dirty="0" smtClean="0">
                <a:solidFill>
                  <a:srgbClr val="3A73B3"/>
                </a:solidFill>
              </a:rPr>
              <a:t>27,0 </a:t>
            </a:r>
            <a:r>
              <a:rPr lang="sv-SE" sz="4000" b="1" dirty="0" err="1" smtClean="0">
                <a:solidFill>
                  <a:srgbClr val="3A73B3"/>
                </a:solidFill>
              </a:rPr>
              <a:t>Mt</a:t>
            </a:r>
            <a:endParaRPr lang="sv-SE" sz="4000" b="1" dirty="0" smtClean="0">
              <a:solidFill>
                <a:srgbClr val="3A73B3"/>
              </a:solidFill>
            </a:endParaRPr>
          </a:p>
          <a:p>
            <a:r>
              <a:rPr lang="sv-SE" sz="700" dirty="0" smtClean="0">
                <a:solidFill>
                  <a:srgbClr val="5C5C5C"/>
                </a:solidFill>
              </a:rPr>
              <a:t>Levererade 24,2 miljoner </a:t>
            </a:r>
          </a:p>
          <a:p>
            <a:r>
              <a:rPr lang="sv-SE" sz="700" dirty="0">
                <a:solidFill>
                  <a:srgbClr val="5C5C5C"/>
                </a:solidFill>
              </a:rPr>
              <a:t>t</a:t>
            </a:r>
            <a:r>
              <a:rPr lang="sv-SE" sz="700" dirty="0" smtClean="0">
                <a:solidFill>
                  <a:srgbClr val="5C5C5C"/>
                </a:solidFill>
              </a:rPr>
              <a:t>on järnmalmsprodukter 2016.</a:t>
            </a:r>
            <a:endParaRPr lang="sv-SE" sz="700" dirty="0">
              <a:solidFill>
                <a:srgbClr val="5C5C5C"/>
              </a:solidFill>
            </a:endParaRPr>
          </a:p>
        </p:txBody>
      </p:sp>
      <p:sp>
        <p:nvSpPr>
          <p:cNvPr id="11" name="textruta 10"/>
          <p:cNvSpPr txBox="1"/>
          <p:nvPr/>
        </p:nvSpPr>
        <p:spPr>
          <a:xfrm>
            <a:off x="2827510" y="3310669"/>
            <a:ext cx="2523605" cy="1431161"/>
          </a:xfrm>
          <a:prstGeom prst="rect">
            <a:avLst/>
          </a:prstGeom>
          <a:noFill/>
        </p:spPr>
        <p:txBody>
          <a:bodyPr wrap="square" rtlCol="0">
            <a:spAutoFit/>
          </a:bodyPr>
          <a:lstStyle/>
          <a:p>
            <a:r>
              <a:rPr lang="sv-SE" sz="4000" b="1" dirty="0" smtClean="0">
                <a:solidFill>
                  <a:srgbClr val="3A73B3"/>
                </a:solidFill>
              </a:rPr>
              <a:t>16,3 Mdkr</a:t>
            </a:r>
          </a:p>
          <a:p>
            <a:r>
              <a:rPr lang="sv-SE" sz="700" dirty="0" smtClean="0">
                <a:solidFill>
                  <a:srgbClr val="5C5C5C"/>
                </a:solidFill>
              </a:rPr>
              <a:t>Omsättning 16,2 miljarder kronor 2016</a:t>
            </a:r>
            <a:endParaRPr lang="sv-SE" sz="700" dirty="0">
              <a:solidFill>
                <a:srgbClr val="5C5C5C"/>
              </a:solidFill>
            </a:endParaRPr>
          </a:p>
        </p:txBody>
      </p:sp>
      <p:sp>
        <p:nvSpPr>
          <p:cNvPr id="16" name="textruta 15"/>
          <p:cNvSpPr txBox="1"/>
          <p:nvPr/>
        </p:nvSpPr>
        <p:spPr>
          <a:xfrm>
            <a:off x="369232" y="1413089"/>
            <a:ext cx="2556000" cy="1031051"/>
          </a:xfrm>
          <a:prstGeom prst="rect">
            <a:avLst/>
          </a:prstGeom>
          <a:noFill/>
        </p:spPr>
        <p:txBody>
          <a:bodyPr wrap="square" rtlCol="0">
            <a:spAutoFit/>
          </a:bodyPr>
          <a:lstStyle/>
          <a:p>
            <a:r>
              <a:rPr lang="sv-SE" sz="4000" b="1" dirty="0" smtClean="0">
                <a:solidFill>
                  <a:schemeClr val="bg2">
                    <a:lumMod val="50000"/>
                  </a:schemeClr>
                </a:solidFill>
              </a:rPr>
              <a:t>Europa</a:t>
            </a:r>
          </a:p>
          <a:p>
            <a:pPr>
              <a:buSzPct val="120000"/>
            </a:pPr>
            <a:r>
              <a:rPr lang="sv-SE" sz="700" dirty="0"/>
              <a:t>LKAB är Europas största järnmalmsproducent </a:t>
            </a:r>
          </a:p>
          <a:p>
            <a:pPr>
              <a:buSzPct val="120000"/>
            </a:pPr>
            <a:r>
              <a:rPr lang="sv-SE" sz="700" dirty="0"/>
              <a:t>och ett av Sveriges äldsta </a:t>
            </a:r>
            <a:r>
              <a:rPr lang="sv-SE" sz="700" dirty="0" smtClean="0"/>
              <a:t>industriföretag vi bryter ca 78% av all järnmalm inom EU. </a:t>
            </a:r>
            <a:endParaRPr lang="sv-SE" sz="700" dirty="0"/>
          </a:p>
        </p:txBody>
      </p:sp>
      <p:sp>
        <p:nvSpPr>
          <p:cNvPr id="12" name="textruta 11"/>
          <p:cNvSpPr txBox="1"/>
          <p:nvPr/>
        </p:nvSpPr>
        <p:spPr>
          <a:xfrm>
            <a:off x="5539930" y="3429982"/>
            <a:ext cx="2556000" cy="815608"/>
          </a:xfrm>
          <a:prstGeom prst="rect">
            <a:avLst/>
          </a:prstGeom>
          <a:noFill/>
        </p:spPr>
        <p:txBody>
          <a:bodyPr wrap="square" rtlCol="0">
            <a:spAutoFit/>
          </a:bodyPr>
          <a:lstStyle/>
          <a:p>
            <a:r>
              <a:rPr lang="sv-SE" sz="4000" b="1" dirty="0" smtClean="0">
                <a:solidFill>
                  <a:schemeClr val="bg2">
                    <a:lumMod val="50000"/>
                  </a:schemeClr>
                </a:solidFill>
              </a:rPr>
              <a:t>100%</a:t>
            </a:r>
          </a:p>
          <a:p>
            <a:pPr>
              <a:buSzPct val="120000"/>
            </a:pPr>
            <a:r>
              <a:rPr lang="sv-SE" sz="700" dirty="0"/>
              <a:t>LKAB är </a:t>
            </a:r>
            <a:r>
              <a:rPr lang="sv-SE" sz="700" dirty="0" smtClean="0"/>
              <a:t>till 100 procent ett statligt ägt bolag</a:t>
            </a:r>
            <a:endParaRPr lang="sv-SE" sz="700" dirty="0"/>
          </a:p>
        </p:txBody>
      </p:sp>
    </p:spTree>
    <p:extLst>
      <p:ext uri="{BB962C8B-B14F-4D97-AF65-F5344CB8AC3E}">
        <p14:creationId xmlns:p14="http://schemas.microsoft.com/office/powerpoint/2010/main" val="4167874363"/>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1"/>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8"/>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9"/>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P spid="10" grpId="0"/>
      <p:bldP spid="11" grpId="0"/>
      <p:bldP spid="12"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smtClean="0"/>
              <a:t>analyser</a:t>
            </a:r>
            <a:endParaRPr lang="sv-SE" dirty="0"/>
          </a:p>
        </p:txBody>
      </p:sp>
      <p:sp>
        <p:nvSpPr>
          <p:cNvPr id="3" name="Platshållare för bildnummer 2"/>
          <p:cNvSpPr>
            <a:spLocks noGrp="1"/>
          </p:cNvSpPr>
          <p:nvPr>
            <p:ph type="sldNum" sz="quarter" idx="10"/>
          </p:nvPr>
        </p:nvSpPr>
        <p:spPr/>
        <p:txBody>
          <a:bodyPr/>
          <a:lstStyle/>
          <a:p>
            <a:fld id="{DAB4D9B7-EC2A-4928-9AE8-1F52083B77C5}" type="slidenum">
              <a:rPr lang="en-GB" smtClean="0"/>
              <a:pPr/>
              <a:t>20</a:t>
            </a:fld>
            <a:endParaRPr lang="en-GB" dirty="0"/>
          </a:p>
        </p:txBody>
      </p:sp>
      <p:pic>
        <p:nvPicPr>
          <p:cNvPr id="5" name="Bildobjekt 4"/>
          <p:cNvPicPr>
            <a:picLocks noChangeAspect="1"/>
          </p:cNvPicPr>
          <p:nvPr/>
        </p:nvPicPr>
        <p:blipFill>
          <a:blip r:embed="rId2"/>
          <a:stretch>
            <a:fillRect/>
          </a:stretch>
        </p:blipFill>
        <p:spPr>
          <a:xfrm>
            <a:off x="1828801" y="1173956"/>
            <a:ext cx="6686876" cy="3392390"/>
          </a:xfrm>
          <a:prstGeom prst="rect">
            <a:avLst/>
          </a:prstGeom>
        </p:spPr>
      </p:pic>
    </p:spTree>
    <p:extLst>
      <p:ext uri="{BB962C8B-B14F-4D97-AF65-F5344CB8AC3E}">
        <p14:creationId xmlns:p14="http://schemas.microsoft.com/office/powerpoint/2010/main" val="57321776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tshållare för bildnummer 2"/>
          <p:cNvSpPr>
            <a:spLocks noGrp="1"/>
          </p:cNvSpPr>
          <p:nvPr>
            <p:ph type="sldNum" sz="quarter" idx="10"/>
          </p:nvPr>
        </p:nvSpPr>
        <p:spPr/>
        <p:txBody>
          <a:bodyPr/>
          <a:lstStyle/>
          <a:p>
            <a:fld id="{DAB4D9B7-EC2A-4928-9AE8-1F52083B77C5}" type="slidenum">
              <a:rPr lang="en-GB" smtClean="0"/>
              <a:pPr/>
              <a:t>21</a:t>
            </a:fld>
            <a:endParaRPr lang="en-GB" dirty="0"/>
          </a:p>
        </p:txBody>
      </p:sp>
      <p:pic>
        <p:nvPicPr>
          <p:cNvPr id="6" name="Bildobjekt 5"/>
          <p:cNvPicPr>
            <a:picLocks noChangeAspect="1"/>
          </p:cNvPicPr>
          <p:nvPr/>
        </p:nvPicPr>
        <p:blipFill>
          <a:blip r:embed="rId2"/>
          <a:stretch>
            <a:fillRect/>
          </a:stretch>
        </p:blipFill>
        <p:spPr>
          <a:xfrm>
            <a:off x="819150" y="606292"/>
            <a:ext cx="7991474" cy="4073331"/>
          </a:xfrm>
          <a:prstGeom prst="rect">
            <a:avLst/>
          </a:prstGeom>
        </p:spPr>
      </p:pic>
    </p:spTree>
    <p:extLst>
      <p:ext uri="{BB962C8B-B14F-4D97-AF65-F5344CB8AC3E}">
        <p14:creationId xmlns:p14="http://schemas.microsoft.com/office/powerpoint/2010/main" val="152065925"/>
      </p:ext>
    </p:extLst>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Bildobjekt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17070" y="2382051"/>
            <a:ext cx="2583880" cy="1970585"/>
          </a:xfrm>
          <a:prstGeom prst="rect">
            <a:avLst/>
          </a:prstGeom>
        </p:spPr>
      </p:pic>
      <p:sp>
        <p:nvSpPr>
          <p:cNvPr id="2" name="Rubrik 1"/>
          <p:cNvSpPr>
            <a:spLocks noGrp="1"/>
          </p:cNvSpPr>
          <p:nvPr>
            <p:ph type="title"/>
          </p:nvPr>
        </p:nvSpPr>
        <p:spPr>
          <a:xfrm>
            <a:off x="658813" y="489141"/>
            <a:ext cx="8027986" cy="606292"/>
          </a:xfrm>
        </p:spPr>
        <p:txBody>
          <a:bodyPr/>
          <a:lstStyle/>
          <a:p>
            <a:r>
              <a:rPr lang="sv-SE" dirty="0" smtClean="0"/>
              <a:t>Vinster</a:t>
            </a:r>
            <a:endParaRPr lang="sv-SE" dirty="0"/>
          </a:p>
        </p:txBody>
      </p:sp>
      <p:sp>
        <p:nvSpPr>
          <p:cNvPr id="3" name="Platshållare för bildnummer 2"/>
          <p:cNvSpPr>
            <a:spLocks noGrp="1"/>
          </p:cNvSpPr>
          <p:nvPr>
            <p:ph type="sldNum" sz="quarter" idx="10"/>
          </p:nvPr>
        </p:nvSpPr>
        <p:spPr/>
        <p:txBody>
          <a:bodyPr/>
          <a:lstStyle/>
          <a:p>
            <a:fld id="{DAB4D9B7-EC2A-4928-9AE8-1F52083B77C5}" type="slidenum">
              <a:rPr lang="en-GB" smtClean="0"/>
              <a:pPr/>
              <a:t>22</a:t>
            </a:fld>
            <a:endParaRPr lang="en-GB" dirty="0"/>
          </a:p>
        </p:txBody>
      </p:sp>
      <p:sp>
        <p:nvSpPr>
          <p:cNvPr id="5" name="textruta 4"/>
          <p:cNvSpPr txBox="1"/>
          <p:nvPr/>
        </p:nvSpPr>
        <p:spPr>
          <a:xfrm>
            <a:off x="642240" y="1095434"/>
            <a:ext cx="6893576" cy="3724096"/>
          </a:xfrm>
          <a:prstGeom prst="rect">
            <a:avLst/>
          </a:prstGeom>
          <a:noFill/>
        </p:spPr>
        <p:txBody>
          <a:bodyPr wrap="square" rtlCol="0">
            <a:spAutoFit/>
          </a:bodyPr>
          <a:lstStyle/>
          <a:p>
            <a:r>
              <a:rPr lang="sv-SE" sz="1400" dirty="0" smtClean="0">
                <a:solidFill>
                  <a:srgbClr val="FF0000"/>
                </a:solidFill>
              </a:rPr>
              <a:t>Skapat förståelse </a:t>
            </a:r>
            <a:r>
              <a:rPr lang="sv-SE" sz="1400" dirty="0" smtClean="0"/>
              <a:t>för vårt arbetssätt och visualiserat dem</a:t>
            </a:r>
          </a:p>
          <a:p>
            <a:endParaRPr lang="sv-SE" sz="1400" dirty="0"/>
          </a:p>
          <a:p>
            <a:r>
              <a:rPr lang="sv-SE" sz="1400" dirty="0" smtClean="0"/>
              <a:t>Skapat </a:t>
            </a:r>
            <a:r>
              <a:rPr lang="sv-SE" sz="1400" dirty="0" smtClean="0">
                <a:solidFill>
                  <a:srgbClr val="FF0000"/>
                </a:solidFill>
              </a:rPr>
              <a:t>bättre och snabbare kommunikation</a:t>
            </a:r>
            <a:r>
              <a:rPr lang="sv-SE" sz="1400" dirty="0" smtClean="0"/>
              <a:t>, använder sig av systemets funktioner. </a:t>
            </a:r>
          </a:p>
          <a:p>
            <a:endParaRPr lang="sv-SE" sz="1400" dirty="0"/>
          </a:p>
          <a:p>
            <a:r>
              <a:rPr lang="sv-SE" sz="1400" dirty="0" smtClean="0">
                <a:solidFill>
                  <a:srgbClr val="FF0000"/>
                </a:solidFill>
              </a:rPr>
              <a:t>Förkortade ledtider </a:t>
            </a:r>
            <a:r>
              <a:rPr lang="sv-SE" sz="1400" dirty="0" smtClean="0"/>
              <a:t>och minskade antal mejl. </a:t>
            </a:r>
          </a:p>
          <a:p>
            <a:endParaRPr lang="sv-SE" sz="1400" dirty="0" smtClean="0"/>
          </a:p>
          <a:p>
            <a:r>
              <a:rPr lang="sv-SE" sz="1400" dirty="0" smtClean="0">
                <a:solidFill>
                  <a:srgbClr val="FF0000"/>
                </a:solidFill>
              </a:rPr>
              <a:t>Tillgängligheten </a:t>
            </a:r>
            <a:r>
              <a:rPr lang="sv-SE" sz="1400" dirty="0" smtClean="0"/>
              <a:t>till dokumentation har ökat.</a:t>
            </a:r>
          </a:p>
          <a:p>
            <a:endParaRPr lang="sv-SE" sz="1400" dirty="0"/>
          </a:p>
          <a:p>
            <a:r>
              <a:rPr lang="sv-SE" sz="1400" dirty="0" smtClean="0"/>
              <a:t>Skapat </a:t>
            </a:r>
            <a:r>
              <a:rPr lang="sv-SE" sz="1400" dirty="0" smtClean="0">
                <a:solidFill>
                  <a:srgbClr val="FF0000"/>
                </a:solidFill>
              </a:rPr>
              <a:t>mer arbetstid för annat </a:t>
            </a:r>
            <a:r>
              <a:rPr lang="sv-SE" sz="1400" dirty="0" smtClean="0"/>
              <a:t>än rena administrativa kontrollerade arbetsuppgifter </a:t>
            </a:r>
            <a:endParaRPr lang="sv-SE" sz="1400" dirty="0"/>
          </a:p>
          <a:p>
            <a:endParaRPr lang="sv-SE" sz="1400" dirty="0" smtClean="0"/>
          </a:p>
          <a:p>
            <a:r>
              <a:rPr lang="sv-SE" sz="1400" dirty="0" smtClean="0">
                <a:solidFill>
                  <a:srgbClr val="FF0000"/>
                </a:solidFill>
              </a:rPr>
              <a:t>En</a:t>
            </a:r>
            <a:r>
              <a:rPr lang="sv-SE" sz="1400" dirty="0" smtClean="0"/>
              <a:t> plats att lagra dokument. (tidigare 3 </a:t>
            </a:r>
            <a:r>
              <a:rPr lang="sv-SE" sz="1400" dirty="0" err="1" smtClean="0"/>
              <a:t>st</a:t>
            </a:r>
            <a:r>
              <a:rPr lang="sv-SE" sz="1400" dirty="0" smtClean="0"/>
              <a:t>).</a:t>
            </a:r>
          </a:p>
          <a:p>
            <a:endParaRPr lang="sv-SE" sz="1400" dirty="0"/>
          </a:p>
          <a:p>
            <a:r>
              <a:rPr lang="sv-SE" sz="1400" dirty="0" smtClean="0">
                <a:solidFill>
                  <a:srgbClr val="FF0000"/>
                </a:solidFill>
              </a:rPr>
              <a:t>Enklare och snyggare </a:t>
            </a:r>
            <a:r>
              <a:rPr lang="sv-SE" sz="1400" dirty="0" smtClean="0"/>
              <a:t>användargränssnitt &amp; visualisering </a:t>
            </a:r>
          </a:p>
          <a:p>
            <a:endParaRPr lang="sv-SE" dirty="0" smtClean="0"/>
          </a:p>
          <a:p>
            <a:endParaRPr lang="sv-SE" dirty="0"/>
          </a:p>
          <a:p>
            <a:endParaRPr lang="sv-SE" dirty="0"/>
          </a:p>
        </p:txBody>
      </p:sp>
    </p:spTree>
    <p:extLst>
      <p:ext uri="{BB962C8B-B14F-4D97-AF65-F5344CB8AC3E}">
        <p14:creationId xmlns:p14="http://schemas.microsoft.com/office/powerpoint/2010/main" val="159523084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Bildobjekt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949078" y="1173956"/>
            <a:ext cx="3109086" cy="2186076"/>
          </a:xfrm>
          <a:prstGeom prst="rect">
            <a:avLst/>
          </a:prstGeom>
        </p:spPr>
      </p:pic>
      <p:sp>
        <p:nvSpPr>
          <p:cNvPr id="2" name="Rubrik 1"/>
          <p:cNvSpPr>
            <a:spLocks noGrp="1"/>
          </p:cNvSpPr>
          <p:nvPr>
            <p:ph type="title"/>
          </p:nvPr>
        </p:nvSpPr>
        <p:spPr/>
        <p:txBody>
          <a:bodyPr/>
          <a:lstStyle/>
          <a:p>
            <a:r>
              <a:rPr lang="sv-SE" dirty="0" smtClean="0"/>
              <a:t>Hur långt har vi hunnit?</a:t>
            </a:r>
            <a:endParaRPr lang="sv-SE" dirty="0"/>
          </a:p>
        </p:txBody>
      </p:sp>
      <p:sp>
        <p:nvSpPr>
          <p:cNvPr id="3" name="Platshållare för bildnummer 2"/>
          <p:cNvSpPr>
            <a:spLocks noGrp="1"/>
          </p:cNvSpPr>
          <p:nvPr>
            <p:ph type="sldNum" sz="quarter" idx="10"/>
          </p:nvPr>
        </p:nvSpPr>
        <p:spPr/>
        <p:txBody>
          <a:bodyPr/>
          <a:lstStyle/>
          <a:p>
            <a:fld id="{DAB4D9B7-EC2A-4928-9AE8-1F52083B77C5}" type="slidenum">
              <a:rPr lang="en-GB" smtClean="0"/>
              <a:pPr/>
              <a:t>23</a:t>
            </a:fld>
            <a:endParaRPr lang="en-GB" dirty="0"/>
          </a:p>
        </p:txBody>
      </p:sp>
      <p:sp>
        <p:nvSpPr>
          <p:cNvPr id="5" name="textruta 4"/>
          <p:cNvSpPr txBox="1"/>
          <p:nvPr/>
        </p:nvSpPr>
        <p:spPr>
          <a:xfrm>
            <a:off x="594265" y="1269690"/>
            <a:ext cx="6735847" cy="2862322"/>
          </a:xfrm>
          <a:prstGeom prst="rect">
            <a:avLst/>
          </a:prstGeom>
          <a:noFill/>
        </p:spPr>
        <p:txBody>
          <a:bodyPr wrap="square" rtlCol="0">
            <a:spAutoFit/>
          </a:bodyPr>
          <a:lstStyle/>
          <a:p>
            <a:r>
              <a:rPr lang="sv-SE" dirty="0" smtClean="0"/>
              <a:t>98% av projekten använder verktyget.</a:t>
            </a:r>
          </a:p>
          <a:p>
            <a:r>
              <a:rPr lang="sv-SE" dirty="0" smtClean="0"/>
              <a:t>60-70% av dem använder verktyget fullt ut.</a:t>
            </a:r>
          </a:p>
          <a:p>
            <a:endParaRPr lang="sv-SE" dirty="0" smtClean="0"/>
          </a:p>
          <a:p>
            <a:r>
              <a:rPr lang="sv-SE" dirty="0" smtClean="0"/>
              <a:t>Tips!</a:t>
            </a:r>
          </a:p>
          <a:p>
            <a:r>
              <a:rPr lang="sv-SE" dirty="0" smtClean="0"/>
              <a:t>De externa har viss rädsla för att kliva in i verktyget. </a:t>
            </a:r>
          </a:p>
          <a:p>
            <a:r>
              <a:rPr lang="sv-SE" dirty="0" smtClean="0"/>
              <a:t>Ge det tid att få in dem i verktyget.</a:t>
            </a:r>
          </a:p>
          <a:p>
            <a:endParaRPr lang="sv-SE" dirty="0"/>
          </a:p>
          <a:p>
            <a:r>
              <a:rPr lang="sv-SE" dirty="0" smtClean="0"/>
              <a:t>Jobba mycket med behörighetsfrågor, interna och externa</a:t>
            </a:r>
          </a:p>
          <a:p>
            <a:endParaRPr lang="sv-SE" dirty="0" smtClean="0"/>
          </a:p>
          <a:p>
            <a:endParaRPr lang="sv-SE" dirty="0"/>
          </a:p>
        </p:txBody>
      </p:sp>
    </p:spTree>
    <p:extLst>
      <p:ext uri="{BB962C8B-B14F-4D97-AF65-F5344CB8AC3E}">
        <p14:creationId xmlns:p14="http://schemas.microsoft.com/office/powerpoint/2010/main" val="38348998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Bildobjekt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166266" y="215291"/>
            <a:ext cx="3675259" cy="1676837"/>
          </a:xfrm>
          <a:prstGeom prst="rect">
            <a:avLst/>
          </a:prstGeom>
        </p:spPr>
      </p:pic>
      <p:sp>
        <p:nvSpPr>
          <p:cNvPr id="2" name="Rubrik 1"/>
          <p:cNvSpPr>
            <a:spLocks noGrp="1"/>
          </p:cNvSpPr>
          <p:nvPr>
            <p:ph type="title"/>
          </p:nvPr>
        </p:nvSpPr>
        <p:spPr/>
        <p:txBody>
          <a:bodyPr/>
          <a:lstStyle/>
          <a:p>
            <a:r>
              <a:rPr lang="sv-SE" dirty="0" smtClean="0">
                <a:solidFill>
                  <a:schemeClr val="accent4"/>
                </a:solidFill>
              </a:rPr>
              <a:t>utmaningar</a:t>
            </a:r>
            <a:endParaRPr lang="sv-SE" dirty="0">
              <a:solidFill>
                <a:schemeClr val="accent4"/>
              </a:solidFill>
            </a:endParaRPr>
          </a:p>
        </p:txBody>
      </p:sp>
      <p:sp>
        <p:nvSpPr>
          <p:cNvPr id="3" name="Platshållare för bildnummer 2"/>
          <p:cNvSpPr>
            <a:spLocks noGrp="1"/>
          </p:cNvSpPr>
          <p:nvPr>
            <p:ph type="sldNum" sz="quarter" idx="10"/>
          </p:nvPr>
        </p:nvSpPr>
        <p:spPr/>
        <p:txBody>
          <a:bodyPr/>
          <a:lstStyle/>
          <a:p>
            <a:fld id="{DAB4D9B7-EC2A-4928-9AE8-1F52083B77C5}" type="slidenum">
              <a:rPr lang="en-GB" smtClean="0"/>
              <a:pPr/>
              <a:t>24</a:t>
            </a:fld>
            <a:endParaRPr lang="en-GB" dirty="0"/>
          </a:p>
        </p:txBody>
      </p:sp>
      <p:sp>
        <p:nvSpPr>
          <p:cNvPr id="5" name="textruta 4"/>
          <p:cNvSpPr txBox="1"/>
          <p:nvPr/>
        </p:nvSpPr>
        <p:spPr>
          <a:xfrm>
            <a:off x="533836" y="1437910"/>
            <a:ext cx="6582284" cy="3416320"/>
          </a:xfrm>
          <a:prstGeom prst="rect">
            <a:avLst/>
          </a:prstGeom>
          <a:noFill/>
        </p:spPr>
        <p:txBody>
          <a:bodyPr wrap="square" rtlCol="0">
            <a:spAutoFit/>
          </a:bodyPr>
          <a:lstStyle/>
          <a:p>
            <a:r>
              <a:rPr lang="sv-SE" dirty="0" smtClean="0">
                <a:solidFill>
                  <a:schemeClr val="accent4"/>
                </a:solidFill>
              </a:rPr>
              <a:t>Säkerställa 100% tillgänglighet.</a:t>
            </a:r>
          </a:p>
          <a:p>
            <a:endParaRPr lang="sv-SE" dirty="0">
              <a:solidFill>
                <a:schemeClr val="accent4"/>
              </a:solidFill>
            </a:endParaRPr>
          </a:p>
          <a:p>
            <a:r>
              <a:rPr lang="sv-SE" dirty="0" smtClean="0">
                <a:solidFill>
                  <a:schemeClr val="accent4"/>
                </a:solidFill>
              </a:rPr>
              <a:t>Förenkla och förbättra uppföljning </a:t>
            </a:r>
            <a:r>
              <a:rPr lang="sv-SE" dirty="0">
                <a:solidFill>
                  <a:schemeClr val="accent4"/>
                </a:solidFill>
              </a:rPr>
              <a:t>och </a:t>
            </a:r>
            <a:r>
              <a:rPr lang="sv-SE" dirty="0" smtClean="0">
                <a:solidFill>
                  <a:schemeClr val="accent4"/>
                </a:solidFill>
              </a:rPr>
              <a:t>analys. </a:t>
            </a:r>
          </a:p>
          <a:p>
            <a:endParaRPr lang="sv-SE" dirty="0">
              <a:solidFill>
                <a:schemeClr val="accent4"/>
              </a:solidFill>
            </a:endParaRPr>
          </a:p>
          <a:p>
            <a:r>
              <a:rPr lang="sv-SE" dirty="0" smtClean="0">
                <a:solidFill>
                  <a:schemeClr val="accent4"/>
                </a:solidFill>
              </a:rPr>
              <a:t>Enklare att kunna se och analysera avvikelser för att agera i tidigare skeden.</a:t>
            </a:r>
          </a:p>
          <a:p>
            <a:endParaRPr lang="sv-SE" dirty="0" smtClean="0">
              <a:solidFill>
                <a:schemeClr val="accent4"/>
              </a:solidFill>
            </a:endParaRPr>
          </a:p>
          <a:p>
            <a:r>
              <a:rPr lang="sv-SE" dirty="0" smtClean="0">
                <a:solidFill>
                  <a:schemeClr val="accent4"/>
                </a:solidFill>
              </a:rPr>
              <a:t>Kvalitetssäkra projektprocessen löpande genom ständiga förbättringar, vi fortsätter ifrågasätta vårt arbetssätt och hitta förbättringspotentialer.</a:t>
            </a:r>
          </a:p>
          <a:p>
            <a:endParaRPr lang="sv-SE" dirty="0">
              <a:solidFill>
                <a:schemeClr val="accent4"/>
              </a:solidFill>
            </a:endParaRPr>
          </a:p>
          <a:p>
            <a:pPr marL="285750" indent="-285750">
              <a:buFontTx/>
              <a:buChar char="-"/>
            </a:pPr>
            <a:endParaRPr lang="sv-SE" dirty="0"/>
          </a:p>
        </p:txBody>
      </p:sp>
    </p:spTree>
    <p:extLst>
      <p:ext uri="{BB962C8B-B14F-4D97-AF65-F5344CB8AC3E}">
        <p14:creationId xmlns:p14="http://schemas.microsoft.com/office/powerpoint/2010/main" val="151466985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Bildobjekt 9" descr="PELLETS_MG_8538_Products.jpg"/>
          <p:cNvPicPr>
            <a:picLocks noChangeAspect="1"/>
          </p:cNvPicPr>
          <p:nvPr/>
        </p:nvPicPr>
        <p:blipFill rotWithShape="1">
          <a:blip r:embed="rId3" cstate="print">
            <a:extLst>
              <a:ext uri="{28A0092B-C50C-407E-A947-70E740481C1C}">
                <a14:useLocalDpi xmlns:a14="http://schemas.microsoft.com/office/drawing/2010/main"/>
              </a:ext>
            </a:extLst>
          </a:blip>
          <a:srcRect/>
          <a:stretch/>
        </p:blipFill>
        <p:spPr>
          <a:xfrm>
            <a:off x="-18939" y="0"/>
            <a:ext cx="9638658" cy="5421745"/>
          </a:xfrm>
          <a:prstGeom prst="rect">
            <a:avLst/>
          </a:prstGeom>
        </p:spPr>
      </p:pic>
      <p:sp>
        <p:nvSpPr>
          <p:cNvPr id="4" name="textruta 3"/>
          <p:cNvSpPr txBox="1"/>
          <p:nvPr/>
        </p:nvSpPr>
        <p:spPr>
          <a:xfrm>
            <a:off x="4832400" y="774332"/>
            <a:ext cx="3268065" cy="369332"/>
          </a:xfrm>
          <a:prstGeom prst="rect">
            <a:avLst/>
          </a:prstGeom>
          <a:noFill/>
        </p:spPr>
        <p:txBody>
          <a:bodyPr wrap="square" rtlCol="0">
            <a:spAutoFit/>
          </a:bodyPr>
          <a:lstStyle/>
          <a:p>
            <a:endParaRPr lang="sv-SE" dirty="0"/>
          </a:p>
        </p:txBody>
      </p:sp>
      <p:sp>
        <p:nvSpPr>
          <p:cNvPr id="16" name="Platshållare för bildnummer 15"/>
          <p:cNvSpPr>
            <a:spLocks noGrp="1"/>
          </p:cNvSpPr>
          <p:nvPr>
            <p:ph type="sldNum" sz="quarter" idx="10"/>
          </p:nvPr>
        </p:nvSpPr>
        <p:spPr>
          <a:xfrm>
            <a:off x="719137" y="5152698"/>
            <a:ext cx="587159" cy="121007"/>
          </a:xfrm>
        </p:spPr>
        <p:txBody>
          <a:bodyPr/>
          <a:lstStyle/>
          <a:p>
            <a:fld id="{DAB4D9B7-EC2A-4928-9AE8-1F52083B77C5}" type="slidenum">
              <a:rPr lang="en-GB" smtClean="0"/>
              <a:pPr/>
              <a:t>25</a:t>
            </a:fld>
            <a:endParaRPr lang="en-GB" dirty="0"/>
          </a:p>
        </p:txBody>
      </p:sp>
      <p:sp>
        <p:nvSpPr>
          <p:cNvPr id="20" name="Rubrik 1"/>
          <p:cNvSpPr txBox="1">
            <a:spLocks/>
          </p:cNvSpPr>
          <p:nvPr/>
        </p:nvSpPr>
        <p:spPr>
          <a:xfrm>
            <a:off x="1688680" y="1571589"/>
            <a:ext cx="6223420" cy="1597890"/>
          </a:xfrm>
          <a:prstGeom prst="rect">
            <a:avLst/>
          </a:prstGeom>
          <a:ln>
            <a:noFill/>
          </a:ln>
        </p:spPr>
        <p:txBody>
          <a:bodyPr vert="horz" lIns="180000" tIns="180000" rIns="180000" bIns="180000" rtlCol="0" anchor="b" anchorCtr="0">
            <a:noAutofit/>
          </a:bodyPr>
          <a:lstStyle>
            <a:lvl1pPr algn="l" defTabSz="914400" rtl="0" eaLnBrk="1" latinLnBrk="0" hangingPunct="1">
              <a:spcBef>
                <a:spcPct val="0"/>
              </a:spcBef>
              <a:buNone/>
              <a:defRPr sz="2800" kern="1200" cap="all" baseline="0">
                <a:solidFill>
                  <a:schemeClr val="tx1"/>
                </a:solidFill>
                <a:latin typeface="Arial" pitchFamily="34" charset="0"/>
                <a:ea typeface="+mj-ea"/>
                <a:cs typeface="Arial" pitchFamily="34" charset="0"/>
              </a:defRPr>
            </a:lvl1pPr>
          </a:lstStyle>
          <a:p>
            <a:endParaRPr lang="sv-SE" cap="none" dirty="0"/>
          </a:p>
          <a:p>
            <a:pPr algn="ctr"/>
            <a:r>
              <a:rPr lang="sv-SE" sz="4000" cap="none" dirty="0" smtClean="0">
                <a:solidFill>
                  <a:schemeClr val="accent4"/>
                </a:solidFill>
              </a:rPr>
              <a:t>Tack för mig</a:t>
            </a:r>
            <a:r>
              <a:rPr lang="sv-SE" cap="none" dirty="0" smtClean="0">
                <a:solidFill>
                  <a:schemeClr val="accent4"/>
                </a:solidFill>
              </a:rPr>
              <a:t> !</a:t>
            </a:r>
            <a:endParaRPr lang="sv-SE" cap="none" dirty="0">
              <a:solidFill>
                <a:schemeClr val="accent4"/>
              </a:solidFill>
            </a:endParaRPr>
          </a:p>
        </p:txBody>
      </p:sp>
      <p:pic>
        <p:nvPicPr>
          <p:cNvPr id="23" name="xxPI"/>
          <p:cNvPicPr>
            <a:picLocks/>
          </p:cNvPicPr>
          <p:nvPr/>
        </p:nvPicPr>
        <p:blipFill>
          <a:blip r:embed="rId4" cstate="screen">
            <a:extLst>
              <a:ext uri="{28A0092B-C50C-407E-A947-70E740481C1C}">
                <a14:useLocalDpi xmlns:a14="http://schemas.microsoft.com/office/drawing/2010/main"/>
              </a:ext>
            </a:extLst>
          </a:blip>
          <a:stretch>
            <a:fillRect/>
          </a:stretch>
        </p:blipFill>
        <p:spPr>
          <a:xfrm>
            <a:off x="6421120" y="4861174"/>
            <a:ext cx="2510183" cy="104184"/>
          </a:xfrm>
          <a:prstGeom prst="rect">
            <a:avLst/>
          </a:prstGeom>
        </p:spPr>
      </p:pic>
      <p:cxnSp>
        <p:nvCxnSpPr>
          <p:cNvPr id="24" name="Rak 23"/>
          <p:cNvCxnSpPr/>
          <p:nvPr/>
        </p:nvCxnSpPr>
        <p:spPr>
          <a:xfrm>
            <a:off x="719137" y="4767263"/>
            <a:ext cx="7992000" cy="0"/>
          </a:xfrm>
          <a:prstGeom prst="line">
            <a:avLst/>
          </a:prstGeom>
          <a:ln w="12700" cmpd="sng">
            <a:solidFill>
              <a:srgbClr val="FF0000"/>
            </a:solidFill>
          </a:ln>
          <a:effectLst/>
        </p:spPr>
        <p:style>
          <a:lnRef idx="2">
            <a:schemeClr val="accent1"/>
          </a:lnRef>
          <a:fillRef idx="0">
            <a:schemeClr val="accent1"/>
          </a:fillRef>
          <a:effectRef idx="1">
            <a:schemeClr val="accent1"/>
          </a:effectRef>
          <a:fontRef idx="minor">
            <a:schemeClr val="tx1"/>
          </a:fontRef>
        </p:style>
      </p:cxnSp>
      <p:pic>
        <p:nvPicPr>
          <p:cNvPr id="25" name="Logotype"/>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295527" y="140726"/>
            <a:ext cx="1385952" cy="335488"/>
          </a:xfrm>
          <a:prstGeom prst="rect">
            <a:avLst/>
          </a:prstGeom>
        </p:spPr>
      </p:pic>
    </p:spTree>
    <p:extLst>
      <p:ext uri="{BB962C8B-B14F-4D97-AF65-F5344CB8AC3E}">
        <p14:creationId xmlns:p14="http://schemas.microsoft.com/office/powerpoint/2010/main" val="114207435"/>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Platshållare för bildnummer 5"/>
          <p:cNvSpPr>
            <a:spLocks noGrp="1"/>
          </p:cNvSpPr>
          <p:nvPr>
            <p:ph type="sldNum" sz="quarter" idx="14"/>
          </p:nvPr>
        </p:nvSpPr>
        <p:spPr/>
        <p:txBody>
          <a:bodyPr/>
          <a:lstStyle/>
          <a:p>
            <a:fld id="{DAB4D9B7-EC2A-4928-9AE8-1F52083B77C5}" type="slidenum">
              <a:rPr lang="en-GB" smtClean="0"/>
              <a:pPr/>
              <a:t>3</a:t>
            </a:fld>
            <a:endParaRPr lang="en-GB" dirty="0"/>
          </a:p>
        </p:txBody>
      </p:sp>
      <p:pic>
        <p:nvPicPr>
          <p:cNvPr id="7" name="Picture 2" descr="http://imagearchive.intranet.lkab.com/fotoweb/cache/5000/Current%20images/Current%20images5/LKAB_M1250_120531_0698.t51654144.m1200.x8c2ac68f.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137384" y="1330459"/>
            <a:ext cx="4661069" cy="3115148"/>
          </a:xfrm>
          <a:prstGeom prst="rect">
            <a:avLst/>
          </a:prstGeom>
          <a:noFill/>
          <a:extLst>
            <a:ext uri="{909E8E84-426E-40dd-AFC4-6F175D3DCCD1}">
              <a14:hiddenFill xmlns:a14="http://schemas.microsoft.com/office/drawing/2010/main">
                <a:solidFill>
                  <a:srgbClr val="FFFFFF"/>
                </a:solidFill>
              </a14:hiddenFill>
            </a:ext>
          </a:extLst>
        </p:spPr>
      </p:pic>
      <p:sp>
        <p:nvSpPr>
          <p:cNvPr id="2" name="Rektangel 1"/>
          <p:cNvSpPr/>
          <p:nvPr/>
        </p:nvSpPr>
        <p:spPr>
          <a:xfrm>
            <a:off x="1245972" y="491292"/>
            <a:ext cx="7667506" cy="646331"/>
          </a:xfrm>
          <a:prstGeom prst="rect">
            <a:avLst/>
          </a:prstGeom>
        </p:spPr>
        <p:txBody>
          <a:bodyPr wrap="square">
            <a:spAutoFit/>
          </a:bodyPr>
          <a:lstStyle/>
          <a:p>
            <a:r>
              <a:rPr lang="sv-SE" i="1" dirty="0"/>
              <a:t>Vår vision är att av kunderna uppfattas vara den leverantör som ger mest mervärde och därmed vara ledande inom våra utvalda marknadssegment </a:t>
            </a:r>
          </a:p>
        </p:txBody>
      </p:sp>
    </p:spTree>
    <p:extLst>
      <p:ext uri="{BB962C8B-B14F-4D97-AF65-F5344CB8AC3E}">
        <p14:creationId xmlns:p14="http://schemas.microsoft.com/office/powerpoint/2010/main" val="3314989381"/>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Bildobjekt 2"/>
          <p:cNvPicPr>
            <a:picLocks noChangeAspect="1"/>
          </p:cNvPicPr>
          <p:nvPr/>
        </p:nvPicPr>
        <p:blipFill rotWithShape="1">
          <a:blip r:embed="rId3"/>
          <a:srcRect l="29009" t="21125" r="25000" b="19387"/>
          <a:stretch/>
        </p:blipFill>
        <p:spPr>
          <a:xfrm>
            <a:off x="2857499" y="506470"/>
            <a:ext cx="5559425" cy="4044893"/>
          </a:xfrm>
          <a:prstGeom prst="rect">
            <a:avLst/>
          </a:prstGeom>
        </p:spPr>
      </p:pic>
      <p:sp>
        <p:nvSpPr>
          <p:cNvPr id="4" name="Rektangel 3"/>
          <p:cNvSpPr/>
          <p:nvPr/>
        </p:nvSpPr>
        <p:spPr>
          <a:xfrm>
            <a:off x="2395958" y="300942"/>
            <a:ext cx="3509541" cy="63605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1" name="Platshållare för bildnummer 10"/>
          <p:cNvSpPr>
            <a:spLocks noGrp="1"/>
          </p:cNvSpPr>
          <p:nvPr>
            <p:ph type="sldNum" sz="quarter" idx="10"/>
          </p:nvPr>
        </p:nvSpPr>
        <p:spPr/>
        <p:txBody>
          <a:bodyPr/>
          <a:lstStyle/>
          <a:p>
            <a:fld id="{DAB4D9B7-EC2A-4928-9AE8-1F52083B77C5}" type="slidenum">
              <a:rPr lang="en-GB" smtClean="0"/>
              <a:pPr/>
              <a:t>4</a:t>
            </a:fld>
            <a:endParaRPr lang="en-GB" dirty="0"/>
          </a:p>
        </p:txBody>
      </p:sp>
      <p:sp>
        <p:nvSpPr>
          <p:cNvPr id="2" name="Rubrik 1"/>
          <p:cNvSpPr>
            <a:spLocks noGrp="1"/>
          </p:cNvSpPr>
          <p:nvPr>
            <p:ph type="title"/>
          </p:nvPr>
        </p:nvSpPr>
        <p:spPr/>
        <p:txBody>
          <a:bodyPr/>
          <a:lstStyle/>
          <a:p>
            <a:r>
              <a:rPr lang="sv-SE" dirty="0" smtClean="0"/>
              <a:t>Våra verksamhetsorter</a:t>
            </a:r>
            <a:endParaRPr lang="sv-SE" dirty="0"/>
          </a:p>
        </p:txBody>
      </p:sp>
    </p:spTree>
    <p:extLst>
      <p:ext uri="{BB962C8B-B14F-4D97-AF65-F5344CB8AC3E}">
        <p14:creationId xmlns:p14="http://schemas.microsoft.com/office/powerpoint/2010/main" val="2958310295"/>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719137" y="567664"/>
            <a:ext cx="7967661" cy="849037"/>
          </a:xfrm>
        </p:spPr>
        <p:txBody>
          <a:bodyPr>
            <a:normAutofit fontScale="90000"/>
          </a:bodyPr>
          <a:lstStyle/>
          <a:p>
            <a:r>
              <a:rPr lang="sv-SE" dirty="0" smtClean="0"/>
              <a:t>Våra dotterbolag kompletterar affärsverksamheten</a:t>
            </a:r>
            <a:endParaRPr lang="sv-SE" dirty="0"/>
          </a:p>
        </p:txBody>
      </p:sp>
      <p:sp>
        <p:nvSpPr>
          <p:cNvPr id="3" name="Platshållare för innehåll 2"/>
          <p:cNvSpPr>
            <a:spLocks noGrp="1"/>
          </p:cNvSpPr>
          <p:nvPr>
            <p:ph sz="quarter" idx="14"/>
          </p:nvPr>
        </p:nvSpPr>
        <p:spPr>
          <a:xfrm>
            <a:off x="719136" y="1596612"/>
            <a:ext cx="7967661" cy="1525691"/>
          </a:xfrm>
        </p:spPr>
        <p:txBody>
          <a:bodyPr vert="horz" lIns="0" tIns="0" rIns="0" bIns="0" rtlCol="0">
            <a:normAutofit fontScale="92500" lnSpcReduction="20000"/>
          </a:bodyPr>
          <a:lstStyle/>
          <a:p>
            <a:pPr marL="182563" indent="-182563">
              <a:spcAft>
                <a:spcPts val="200"/>
              </a:spcAft>
              <a:buSzPct val="120000"/>
              <a:buFont typeface="Symbol" panose="05050102010706020507" pitchFamily="18" charset="2"/>
              <a:buChar char=""/>
            </a:pPr>
            <a:endParaRPr lang="en-US" sz="1200" dirty="0" smtClean="0"/>
          </a:p>
          <a:p>
            <a:pPr marL="182563" indent="-182563">
              <a:spcAft>
                <a:spcPts val="200"/>
              </a:spcAft>
              <a:buSzPct val="120000"/>
              <a:buFont typeface="Symbol" panose="05050102010706020507" pitchFamily="18" charset="2"/>
              <a:buChar char=""/>
            </a:pPr>
            <a:r>
              <a:rPr lang="en-US" sz="1400" dirty="0" err="1" smtClean="0"/>
              <a:t>Förädling</a:t>
            </a:r>
            <a:r>
              <a:rPr lang="en-US" sz="1400" dirty="0" smtClean="0"/>
              <a:t> </a:t>
            </a:r>
            <a:r>
              <a:rPr lang="en-US" sz="1400" dirty="0" err="1"/>
              <a:t>och</a:t>
            </a:r>
            <a:r>
              <a:rPr lang="en-US" sz="1400" dirty="0"/>
              <a:t> </a:t>
            </a:r>
            <a:r>
              <a:rPr lang="en-US" sz="1400" dirty="0" err="1"/>
              <a:t>försäljning</a:t>
            </a:r>
            <a:r>
              <a:rPr lang="en-US" sz="1400" dirty="0"/>
              <a:t> </a:t>
            </a:r>
            <a:r>
              <a:rPr lang="en-US" sz="1400" dirty="0" err="1"/>
              <a:t>av</a:t>
            </a:r>
            <a:r>
              <a:rPr lang="en-US" sz="1400" dirty="0"/>
              <a:t> </a:t>
            </a:r>
            <a:r>
              <a:rPr lang="en-US" sz="1400" dirty="0" err="1" smtClean="0"/>
              <a:t>industrimineraler</a:t>
            </a:r>
            <a:endParaRPr lang="en-US" sz="1400" dirty="0"/>
          </a:p>
          <a:p>
            <a:pPr marL="182563" indent="-182563">
              <a:spcAft>
                <a:spcPts val="200"/>
              </a:spcAft>
              <a:buSzPct val="120000"/>
              <a:buFont typeface="Symbol" panose="05050102010706020507" pitchFamily="18" charset="2"/>
              <a:buChar char=""/>
            </a:pPr>
            <a:r>
              <a:rPr lang="en-US" sz="1400" dirty="0" err="1"/>
              <a:t>Högeffektiva</a:t>
            </a:r>
            <a:r>
              <a:rPr lang="en-US" sz="1400" dirty="0"/>
              <a:t> </a:t>
            </a:r>
            <a:r>
              <a:rPr lang="en-US" sz="1400" dirty="0" err="1" smtClean="0"/>
              <a:t>borrsystem</a:t>
            </a:r>
            <a:endParaRPr lang="en-US" sz="1400" dirty="0"/>
          </a:p>
          <a:p>
            <a:pPr marL="182563" indent="-182563">
              <a:spcAft>
                <a:spcPts val="200"/>
              </a:spcAft>
              <a:buSzPct val="120000"/>
              <a:buFont typeface="Symbol" panose="05050102010706020507" pitchFamily="18" charset="2"/>
              <a:buChar char=""/>
            </a:pPr>
            <a:r>
              <a:rPr lang="sv-SE" sz="1400" dirty="0"/>
              <a:t>Berg- och verkstadstjänster</a:t>
            </a:r>
          </a:p>
          <a:p>
            <a:pPr marL="182563" indent="-182563">
              <a:spcAft>
                <a:spcPts val="200"/>
              </a:spcAft>
              <a:buSzPct val="120000"/>
              <a:buFont typeface="Symbol" panose="05050102010706020507" pitchFamily="18" charset="2"/>
              <a:buChar char=""/>
            </a:pPr>
            <a:r>
              <a:rPr lang="sv-SE" sz="1400" dirty="0"/>
              <a:t>Tillverkning av </a:t>
            </a:r>
            <a:r>
              <a:rPr lang="sv-SE" sz="1400" dirty="0" smtClean="0"/>
              <a:t>sprängmedel</a:t>
            </a:r>
          </a:p>
          <a:p>
            <a:pPr marL="182563" indent="-182563">
              <a:spcAft>
                <a:spcPts val="200"/>
              </a:spcAft>
              <a:buSzPct val="120000"/>
              <a:buFont typeface="Symbol" panose="05050102010706020507" pitchFamily="18" charset="2"/>
              <a:buChar char=""/>
            </a:pPr>
            <a:r>
              <a:rPr lang="sv-SE" sz="1400" dirty="0" smtClean="0"/>
              <a:t>Järnvägstransporter</a:t>
            </a:r>
          </a:p>
          <a:p>
            <a:pPr marL="182563" indent="-182563">
              <a:spcAft>
                <a:spcPts val="200"/>
              </a:spcAft>
              <a:buSzPct val="120000"/>
              <a:buFont typeface="Symbol" panose="05050102010706020507" pitchFamily="18" charset="2"/>
              <a:buChar char=""/>
            </a:pPr>
            <a:r>
              <a:rPr lang="sv-SE" sz="1400" dirty="0" smtClean="0"/>
              <a:t>Fastigheter</a:t>
            </a:r>
            <a:endParaRPr lang="sv-SE" sz="1400" dirty="0"/>
          </a:p>
          <a:p>
            <a:pPr marL="0" indent="0">
              <a:spcAft>
                <a:spcPts val="200"/>
              </a:spcAft>
              <a:buSzPct val="120000"/>
              <a:buNone/>
            </a:pPr>
            <a:endParaRPr lang="sv-SE" sz="1200" dirty="0"/>
          </a:p>
        </p:txBody>
      </p:sp>
      <p:pic>
        <p:nvPicPr>
          <p:cNvPr id="8" name="Platshållare för innehåll 7"/>
          <p:cNvPicPr>
            <a:picLocks noGrp="1" noChangeAspect="1"/>
          </p:cNvPicPr>
          <p:nvPr>
            <p:ph sz="quarter" idx="15"/>
          </p:nvPr>
        </p:nvPicPr>
        <p:blipFill>
          <a:blip r:embed="rId3">
            <a:extLst>
              <a:ext uri="{28A0092B-C50C-407E-A947-70E740481C1C}">
                <a14:useLocalDpi xmlns:a14="http://schemas.microsoft.com/office/drawing/2010/main" val="0"/>
              </a:ext>
            </a:extLst>
          </a:blip>
          <a:stretch>
            <a:fillRect/>
          </a:stretch>
        </p:blipFill>
        <p:spPr>
          <a:xfrm>
            <a:off x="-25400" y="3644901"/>
            <a:ext cx="9223774" cy="1498600"/>
          </a:xfrm>
        </p:spPr>
      </p:pic>
      <p:sp>
        <p:nvSpPr>
          <p:cNvPr id="173" name="Platshållare för bildnummer 172"/>
          <p:cNvSpPr>
            <a:spLocks noGrp="1"/>
          </p:cNvSpPr>
          <p:nvPr>
            <p:ph type="sldNum" sz="quarter" idx="4294967295"/>
          </p:nvPr>
        </p:nvSpPr>
        <p:spPr>
          <a:xfrm>
            <a:off x="719137" y="4819323"/>
            <a:ext cx="587159" cy="121007"/>
          </a:xfrm>
          <a:prstGeom prst="rect">
            <a:avLst/>
          </a:prstGeom>
        </p:spPr>
        <p:txBody>
          <a:bodyPr/>
          <a:lstStyle/>
          <a:p>
            <a:fld id="{DAB4D9B7-EC2A-4928-9AE8-1F52083B77C5}" type="slidenum">
              <a:rPr lang="en-GB" smtClean="0"/>
              <a:pPr/>
              <a:t>5</a:t>
            </a:fld>
            <a:endParaRPr lang="en-GB" dirty="0"/>
          </a:p>
        </p:txBody>
      </p:sp>
    </p:spTree>
    <p:extLst>
      <p:ext uri="{BB962C8B-B14F-4D97-AF65-F5344CB8AC3E}">
        <p14:creationId xmlns:p14="http://schemas.microsoft.com/office/powerpoint/2010/main" val="3158277261"/>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2376886" y="805238"/>
            <a:ext cx="4515743" cy="454719"/>
          </a:xfrm>
        </p:spPr>
        <p:txBody>
          <a:bodyPr>
            <a:normAutofit fontScale="90000"/>
          </a:bodyPr>
          <a:lstStyle/>
          <a:p>
            <a:pPr algn="ctr"/>
            <a:r>
              <a:rPr lang="sv-SE" dirty="0" smtClean="0"/>
              <a:t>Våra VÄRDERINGAR ”ENA”</a:t>
            </a:r>
            <a:endParaRPr lang="sv-SE" dirty="0"/>
          </a:p>
        </p:txBody>
      </p:sp>
      <p:pic>
        <p:nvPicPr>
          <p:cNvPr id="5" name="Bildobjekt 4" descr="Skärmavbild 2013-12-13 kl. 10.00.58.png"/>
          <p:cNvPicPr>
            <a:picLocks noChangeAspect="1"/>
          </p:cNvPicPr>
          <p:nvPr/>
        </p:nvPicPr>
        <p:blipFill rotWithShape="1">
          <a:blip r:embed="rId3" cstate="email">
            <a:extLst>
              <a:ext uri="{28A0092B-C50C-407E-A947-70E740481C1C}">
                <a14:useLocalDpi xmlns:a14="http://schemas.microsoft.com/office/drawing/2010/main"/>
              </a:ext>
            </a:extLst>
          </a:blip>
          <a:srcRect l="4528" t="3683" r="4919" b="15930"/>
          <a:stretch/>
        </p:blipFill>
        <p:spPr>
          <a:xfrm>
            <a:off x="2663433" y="1599954"/>
            <a:ext cx="3942651" cy="2024782"/>
          </a:xfrm>
          <a:prstGeom prst="rect">
            <a:avLst/>
          </a:prstGeom>
        </p:spPr>
      </p:pic>
      <p:sp>
        <p:nvSpPr>
          <p:cNvPr id="8" name="textruta 7"/>
          <p:cNvSpPr txBox="1"/>
          <p:nvPr/>
        </p:nvSpPr>
        <p:spPr>
          <a:xfrm>
            <a:off x="2916046" y="1351739"/>
            <a:ext cx="3268004" cy="404085"/>
          </a:xfrm>
          <a:prstGeom prst="rect">
            <a:avLst/>
          </a:prstGeom>
          <a:noFill/>
        </p:spPr>
        <p:txBody>
          <a:bodyPr wrap="square" rtlCol="0">
            <a:spAutoFit/>
          </a:bodyPr>
          <a:lstStyle/>
          <a:p>
            <a:r>
              <a:rPr lang="sv-SE" sz="1013" dirty="0">
                <a:solidFill>
                  <a:srgbClr val="5C5C5C"/>
                </a:solidFill>
              </a:rPr>
              <a:t>-</a:t>
            </a:r>
            <a:r>
              <a:rPr lang="sv-SE" sz="1013" i="1" dirty="0">
                <a:solidFill>
                  <a:srgbClr val="5C5C5C"/>
                </a:solidFill>
              </a:rPr>
              <a:t>visar vägen för hur vi ska agera i olika situationer.</a:t>
            </a:r>
          </a:p>
          <a:p>
            <a:endParaRPr lang="sv-SE" sz="1013" dirty="0">
              <a:solidFill>
                <a:srgbClr val="5C5C5C"/>
              </a:solidFill>
            </a:endParaRPr>
          </a:p>
        </p:txBody>
      </p:sp>
    </p:spTree>
    <p:extLst>
      <p:ext uri="{BB962C8B-B14F-4D97-AF65-F5344CB8AC3E}">
        <p14:creationId xmlns:p14="http://schemas.microsoft.com/office/powerpoint/2010/main" val="2222150797"/>
      </p:ext>
    </p:extLst>
  </p:cSld>
  <p:clrMapOvr>
    <a:masterClrMapping/>
  </p:clrMapOvr>
  <mc:AlternateContent xmlns:mc="http://schemas.openxmlformats.org/markup-compatibility/2006" xmlns:p14="http://schemas.microsoft.com/office/powerpoint/2010/main">
    <mc:Choice Requires="p14">
      <p:transition spd="slow" p14:dur="30000"/>
    </mc:Choice>
    <mc:Fallback xmlns="">
      <p:transition spd="slow"/>
    </mc:Fallback>
  </mc:AlternateContent>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ubrik 5"/>
          <p:cNvSpPr>
            <a:spLocks noGrp="1"/>
          </p:cNvSpPr>
          <p:nvPr>
            <p:ph type="title"/>
          </p:nvPr>
        </p:nvSpPr>
        <p:spPr/>
        <p:txBody>
          <a:bodyPr/>
          <a:lstStyle/>
          <a:p>
            <a:r>
              <a:rPr lang="sv-SE" dirty="0" smtClean="0"/>
              <a:t>Vi ska fortsätta driva tillväxt</a:t>
            </a:r>
            <a:endParaRPr lang="sv-SE" dirty="0"/>
          </a:p>
        </p:txBody>
      </p:sp>
      <p:sp>
        <p:nvSpPr>
          <p:cNvPr id="22" name="Platshållare för innehåll 6"/>
          <p:cNvSpPr>
            <a:spLocks noGrp="1"/>
          </p:cNvSpPr>
          <p:nvPr>
            <p:ph sz="quarter" idx="13"/>
          </p:nvPr>
        </p:nvSpPr>
        <p:spPr>
          <a:xfrm>
            <a:off x="708612" y="1407324"/>
            <a:ext cx="3088430" cy="3153965"/>
          </a:xfrm>
        </p:spPr>
        <p:txBody>
          <a:bodyPr vert="horz" lIns="0" tIns="0" rIns="0" bIns="0" rtlCol="0">
            <a:normAutofit/>
          </a:bodyPr>
          <a:lstStyle/>
          <a:p>
            <a:pPr marL="182563" indent="-182563">
              <a:spcAft>
                <a:spcPts val="200"/>
              </a:spcAft>
              <a:buSzPct val="120000"/>
              <a:buFont typeface="Symbol" panose="05050102010706020507" pitchFamily="18" charset="2"/>
              <a:buChar char=""/>
            </a:pPr>
            <a:r>
              <a:rPr lang="sv-SE" sz="1400" dirty="0" smtClean="0"/>
              <a:t>Volymer</a:t>
            </a:r>
          </a:p>
          <a:p>
            <a:pPr marL="182563" indent="-182563">
              <a:spcAft>
                <a:spcPts val="200"/>
              </a:spcAft>
              <a:buSzPct val="120000"/>
              <a:buFont typeface="Symbol" panose="05050102010706020507" pitchFamily="18" charset="2"/>
              <a:buChar char=""/>
            </a:pPr>
            <a:r>
              <a:rPr lang="sv-SE" sz="1400" dirty="0" smtClean="0"/>
              <a:t>Fokus på pellets</a:t>
            </a:r>
          </a:p>
          <a:p>
            <a:pPr marL="182563" indent="-182563">
              <a:spcAft>
                <a:spcPts val="200"/>
              </a:spcAft>
              <a:buSzPct val="120000"/>
              <a:buFont typeface="Symbol" panose="05050102010706020507" pitchFamily="18" charset="2"/>
              <a:buChar char=""/>
            </a:pPr>
            <a:r>
              <a:rPr lang="sv-SE" sz="1400" dirty="0" smtClean="0"/>
              <a:t>Nya gruvor ska leverera rågods </a:t>
            </a:r>
            <a:br>
              <a:rPr lang="sv-SE" sz="1400" dirty="0" smtClean="0"/>
            </a:br>
            <a:r>
              <a:rPr lang="sv-SE" sz="1400" dirty="0" smtClean="0"/>
              <a:t>till </a:t>
            </a:r>
            <a:r>
              <a:rPr lang="sv-SE" sz="1400" dirty="0" err="1" smtClean="0"/>
              <a:t>pelletsverken</a:t>
            </a:r>
            <a:endParaRPr lang="sv-SE" sz="1400" dirty="0" smtClean="0"/>
          </a:p>
          <a:p>
            <a:pPr marL="182563" indent="-182563">
              <a:spcAft>
                <a:spcPts val="200"/>
              </a:spcAft>
              <a:buSzPct val="120000"/>
              <a:buFont typeface="Symbol" panose="05050102010706020507" pitchFamily="18" charset="2"/>
              <a:buChar char=""/>
            </a:pPr>
            <a:r>
              <a:rPr lang="sv-SE" sz="1400" dirty="0" smtClean="0"/>
              <a:t>Gå djupare ner i gruvorna ökad risk för markdeformationer. Samhällen som måste flyttas.</a:t>
            </a:r>
          </a:p>
          <a:p>
            <a:pPr marL="0" indent="0">
              <a:spcAft>
                <a:spcPts val="200"/>
              </a:spcAft>
              <a:buSzPct val="120000"/>
              <a:buNone/>
            </a:pPr>
            <a:endParaRPr lang="sv-SE" sz="1400" dirty="0" smtClean="0"/>
          </a:p>
        </p:txBody>
      </p:sp>
      <p:sp>
        <p:nvSpPr>
          <p:cNvPr id="29" name="Platshållare för bildnummer 28"/>
          <p:cNvSpPr>
            <a:spLocks noGrp="1"/>
          </p:cNvSpPr>
          <p:nvPr>
            <p:ph type="sldNum" sz="quarter" idx="4294967295"/>
          </p:nvPr>
        </p:nvSpPr>
        <p:spPr>
          <a:xfrm>
            <a:off x="719138" y="4819323"/>
            <a:ext cx="587159" cy="121007"/>
          </a:xfrm>
          <a:prstGeom prst="rect">
            <a:avLst/>
          </a:prstGeom>
        </p:spPr>
        <p:txBody>
          <a:bodyPr/>
          <a:lstStyle/>
          <a:p>
            <a:fld id="{DAB4D9B7-EC2A-4928-9AE8-1F52083B77C5}" type="slidenum">
              <a:rPr lang="en-GB" smtClean="0"/>
              <a:pPr/>
              <a:t>7</a:t>
            </a:fld>
            <a:endParaRPr lang="en-GB" dirty="0"/>
          </a:p>
        </p:txBody>
      </p:sp>
      <p:sp>
        <p:nvSpPr>
          <p:cNvPr id="12" name="object 29"/>
          <p:cNvSpPr/>
          <p:nvPr/>
        </p:nvSpPr>
        <p:spPr>
          <a:xfrm>
            <a:off x="6709406" y="3434057"/>
            <a:ext cx="1698054" cy="496474"/>
          </a:xfrm>
          <a:custGeom>
            <a:avLst/>
            <a:gdLst/>
            <a:ahLst/>
            <a:cxnLst/>
            <a:rect l="l" t="t" r="r" b="b"/>
            <a:pathLst>
              <a:path w="3790460" h="1108248">
                <a:moveTo>
                  <a:pt x="0" y="1108248"/>
                </a:moveTo>
                <a:lnTo>
                  <a:pt x="3790460" y="1108248"/>
                </a:lnTo>
                <a:lnTo>
                  <a:pt x="3790460" y="0"/>
                </a:lnTo>
                <a:lnTo>
                  <a:pt x="0" y="0"/>
                </a:lnTo>
                <a:lnTo>
                  <a:pt x="0" y="1108248"/>
                </a:lnTo>
                <a:close/>
              </a:path>
            </a:pathLst>
          </a:custGeom>
          <a:noFill/>
        </p:spPr>
        <p:txBody>
          <a:bodyPr wrap="square" lIns="0" tIns="0" rIns="0" bIns="0" rtlCol="0">
            <a:noAutofit/>
          </a:bodyPr>
          <a:lstStyle/>
          <a:p>
            <a:endParaRPr sz="818">
              <a:solidFill>
                <a:schemeClr val="bg1"/>
              </a:solidFill>
            </a:endParaRPr>
          </a:p>
        </p:txBody>
      </p:sp>
      <p:sp>
        <p:nvSpPr>
          <p:cNvPr id="15" name="object 32"/>
          <p:cNvSpPr/>
          <p:nvPr/>
        </p:nvSpPr>
        <p:spPr>
          <a:xfrm>
            <a:off x="6963067" y="3148965"/>
            <a:ext cx="539984" cy="285092"/>
          </a:xfrm>
          <a:custGeom>
            <a:avLst/>
            <a:gdLst/>
            <a:ahLst/>
            <a:cxnLst/>
            <a:rect l="l" t="t" r="r" b="b"/>
            <a:pathLst>
              <a:path w="1181670" h="15989">
                <a:moveTo>
                  <a:pt x="1181670" y="15989"/>
                </a:moveTo>
                <a:lnTo>
                  <a:pt x="0" y="0"/>
                </a:lnTo>
              </a:path>
            </a:pathLst>
          </a:custGeom>
          <a:ln w="12700">
            <a:solidFill>
              <a:srgbClr val="FEFFFE"/>
            </a:solidFill>
          </a:ln>
        </p:spPr>
        <p:txBody>
          <a:bodyPr wrap="square" lIns="0" tIns="0" rIns="0" bIns="0" rtlCol="0">
            <a:noAutofit/>
          </a:bodyPr>
          <a:lstStyle/>
          <a:p>
            <a:endParaRPr sz="818"/>
          </a:p>
        </p:txBody>
      </p:sp>
      <p:sp>
        <p:nvSpPr>
          <p:cNvPr id="16" name="object 33"/>
          <p:cNvSpPr/>
          <p:nvPr/>
        </p:nvSpPr>
        <p:spPr>
          <a:xfrm>
            <a:off x="6910874" y="3096677"/>
            <a:ext cx="75052" cy="75052"/>
          </a:xfrm>
          <a:custGeom>
            <a:avLst/>
            <a:gdLst/>
            <a:ahLst/>
            <a:cxnLst/>
            <a:rect l="l" t="t" r="r" b="b"/>
            <a:pathLst>
              <a:path w="167534" h="167534">
                <a:moveTo>
                  <a:pt x="83767" y="167534"/>
                </a:moveTo>
                <a:lnTo>
                  <a:pt x="98307" y="166276"/>
                </a:lnTo>
                <a:lnTo>
                  <a:pt x="112032" y="162644"/>
                </a:lnTo>
                <a:lnTo>
                  <a:pt x="124728" y="156852"/>
                </a:lnTo>
                <a:lnTo>
                  <a:pt x="136182" y="149110"/>
                </a:lnTo>
                <a:lnTo>
                  <a:pt x="146183" y="139632"/>
                </a:lnTo>
                <a:lnTo>
                  <a:pt x="154517" y="128631"/>
                </a:lnTo>
                <a:lnTo>
                  <a:pt x="160973" y="116319"/>
                </a:lnTo>
                <a:lnTo>
                  <a:pt x="165336" y="102908"/>
                </a:lnTo>
                <a:lnTo>
                  <a:pt x="167396" y="88612"/>
                </a:lnTo>
                <a:lnTo>
                  <a:pt x="167534" y="83767"/>
                </a:lnTo>
                <a:lnTo>
                  <a:pt x="166276" y="69226"/>
                </a:lnTo>
                <a:lnTo>
                  <a:pt x="162644" y="55501"/>
                </a:lnTo>
                <a:lnTo>
                  <a:pt x="156852" y="42805"/>
                </a:lnTo>
                <a:lnTo>
                  <a:pt x="149110" y="31351"/>
                </a:lnTo>
                <a:lnTo>
                  <a:pt x="139632" y="21350"/>
                </a:lnTo>
                <a:lnTo>
                  <a:pt x="128631" y="13016"/>
                </a:lnTo>
                <a:lnTo>
                  <a:pt x="116319" y="6561"/>
                </a:lnTo>
                <a:lnTo>
                  <a:pt x="102908" y="2197"/>
                </a:lnTo>
                <a:lnTo>
                  <a:pt x="88612" y="137"/>
                </a:lnTo>
                <a:lnTo>
                  <a:pt x="83767" y="0"/>
                </a:lnTo>
                <a:lnTo>
                  <a:pt x="69226" y="1257"/>
                </a:lnTo>
                <a:lnTo>
                  <a:pt x="55501" y="4889"/>
                </a:lnTo>
                <a:lnTo>
                  <a:pt x="42805" y="10682"/>
                </a:lnTo>
                <a:lnTo>
                  <a:pt x="31351" y="18423"/>
                </a:lnTo>
                <a:lnTo>
                  <a:pt x="21350" y="27901"/>
                </a:lnTo>
                <a:lnTo>
                  <a:pt x="13016" y="38902"/>
                </a:lnTo>
                <a:lnTo>
                  <a:pt x="6561" y="51214"/>
                </a:lnTo>
                <a:lnTo>
                  <a:pt x="2197" y="64625"/>
                </a:lnTo>
                <a:lnTo>
                  <a:pt x="137" y="78922"/>
                </a:lnTo>
                <a:lnTo>
                  <a:pt x="0" y="83767"/>
                </a:lnTo>
                <a:lnTo>
                  <a:pt x="1257" y="98307"/>
                </a:lnTo>
                <a:lnTo>
                  <a:pt x="4889" y="112032"/>
                </a:lnTo>
                <a:lnTo>
                  <a:pt x="10682" y="124728"/>
                </a:lnTo>
                <a:lnTo>
                  <a:pt x="18423" y="136182"/>
                </a:lnTo>
                <a:lnTo>
                  <a:pt x="27901" y="146183"/>
                </a:lnTo>
                <a:lnTo>
                  <a:pt x="38902" y="154517"/>
                </a:lnTo>
                <a:lnTo>
                  <a:pt x="51214" y="160973"/>
                </a:lnTo>
                <a:lnTo>
                  <a:pt x="64625" y="165336"/>
                </a:lnTo>
                <a:lnTo>
                  <a:pt x="78922" y="167396"/>
                </a:lnTo>
                <a:lnTo>
                  <a:pt x="83767" y="167534"/>
                </a:lnTo>
                <a:close/>
              </a:path>
            </a:pathLst>
          </a:custGeom>
          <a:solidFill>
            <a:srgbClr val="FEFFFE"/>
          </a:solidFill>
        </p:spPr>
        <p:txBody>
          <a:bodyPr wrap="square" lIns="0" tIns="0" rIns="0" bIns="0" rtlCol="0">
            <a:noAutofit/>
          </a:bodyPr>
          <a:lstStyle/>
          <a:p>
            <a:endParaRPr sz="818"/>
          </a:p>
        </p:txBody>
      </p:sp>
      <p:sp>
        <p:nvSpPr>
          <p:cNvPr id="17" name="object 34"/>
          <p:cNvSpPr/>
          <p:nvPr/>
        </p:nvSpPr>
        <p:spPr>
          <a:xfrm>
            <a:off x="4845277" y="2271867"/>
            <a:ext cx="204963" cy="226968"/>
          </a:xfrm>
          <a:custGeom>
            <a:avLst/>
            <a:gdLst/>
            <a:ahLst/>
            <a:cxnLst/>
            <a:rect l="l" t="t" r="r" b="b"/>
            <a:pathLst>
              <a:path w="457525" h="1089631">
                <a:moveTo>
                  <a:pt x="0" y="1089631"/>
                </a:moveTo>
                <a:lnTo>
                  <a:pt x="457525" y="0"/>
                </a:lnTo>
              </a:path>
            </a:pathLst>
          </a:custGeom>
          <a:ln w="12700">
            <a:solidFill>
              <a:srgbClr val="FEFFFE"/>
            </a:solidFill>
          </a:ln>
        </p:spPr>
        <p:txBody>
          <a:bodyPr wrap="square" lIns="0" tIns="0" rIns="0" bIns="0" rtlCol="0">
            <a:noAutofit/>
          </a:bodyPr>
          <a:lstStyle/>
          <a:p>
            <a:endParaRPr sz="818"/>
          </a:p>
        </p:txBody>
      </p:sp>
      <p:sp>
        <p:nvSpPr>
          <p:cNvPr id="18" name="object 35"/>
          <p:cNvSpPr/>
          <p:nvPr/>
        </p:nvSpPr>
        <p:spPr>
          <a:xfrm>
            <a:off x="4947758" y="2237810"/>
            <a:ext cx="74916" cy="74920"/>
          </a:xfrm>
          <a:custGeom>
            <a:avLst/>
            <a:gdLst/>
            <a:ahLst/>
            <a:cxnLst/>
            <a:rect l="l" t="t" r="r" b="b"/>
            <a:pathLst>
              <a:path w="167231" h="167239">
                <a:moveTo>
                  <a:pt x="5955" y="52242"/>
                </a:moveTo>
                <a:lnTo>
                  <a:pt x="2077" y="64400"/>
                </a:lnTo>
                <a:lnTo>
                  <a:pt x="118" y="76685"/>
                </a:lnTo>
                <a:lnTo>
                  <a:pt x="0" y="88914"/>
                </a:lnTo>
                <a:lnTo>
                  <a:pt x="1645" y="100902"/>
                </a:lnTo>
                <a:lnTo>
                  <a:pt x="4975" y="112467"/>
                </a:lnTo>
                <a:lnTo>
                  <a:pt x="9913" y="123425"/>
                </a:lnTo>
                <a:lnTo>
                  <a:pt x="16380" y="133593"/>
                </a:lnTo>
                <a:lnTo>
                  <a:pt x="24299" y="142787"/>
                </a:lnTo>
                <a:lnTo>
                  <a:pt x="33591" y="150823"/>
                </a:lnTo>
                <a:lnTo>
                  <a:pt x="44178" y="157519"/>
                </a:lnTo>
                <a:lnTo>
                  <a:pt x="52257" y="161286"/>
                </a:lnTo>
                <a:lnTo>
                  <a:pt x="64410" y="165163"/>
                </a:lnTo>
                <a:lnTo>
                  <a:pt x="76692" y="167121"/>
                </a:lnTo>
                <a:lnTo>
                  <a:pt x="88920" y="167239"/>
                </a:lnTo>
                <a:lnTo>
                  <a:pt x="100909" y="165594"/>
                </a:lnTo>
                <a:lnTo>
                  <a:pt x="112476" y="162264"/>
                </a:lnTo>
                <a:lnTo>
                  <a:pt x="123437" y="157326"/>
                </a:lnTo>
                <a:lnTo>
                  <a:pt x="133609" y="150860"/>
                </a:lnTo>
                <a:lnTo>
                  <a:pt x="142806" y="142941"/>
                </a:lnTo>
                <a:lnTo>
                  <a:pt x="150845" y="133649"/>
                </a:lnTo>
                <a:lnTo>
                  <a:pt x="157543" y="123061"/>
                </a:lnTo>
                <a:lnTo>
                  <a:pt x="161301" y="115005"/>
                </a:lnTo>
                <a:lnTo>
                  <a:pt x="165170" y="102843"/>
                </a:lnTo>
                <a:lnTo>
                  <a:pt x="167120" y="90553"/>
                </a:lnTo>
                <a:lnTo>
                  <a:pt x="167231" y="78320"/>
                </a:lnTo>
                <a:lnTo>
                  <a:pt x="165579" y="66327"/>
                </a:lnTo>
                <a:lnTo>
                  <a:pt x="162243" y="54758"/>
                </a:lnTo>
                <a:lnTo>
                  <a:pt x="157302" y="43796"/>
                </a:lnTo>
                <a:lnTo>
                  <a:pt x="150832" y="33626"/>
                </a:lnTo>
                <a:lnTo>
                  <a:pt x="142913" y="24430"/>
                </a:lnTo>
                <a:lnTo>
                  <a:pt x="133621" y="16393"/>
                </a:lnTo>
                <a:lnTo>
                  <a:pt x="123036" y="9699"/>
                </a:lnTo>
                <a:lnTo>
                  <a:pt x="114999" y="5950"/>
                </a:lnTo>
                <a:lnTo>
                  <a:pt x="102836" y="2074"/>
                </a:lnTo>
                <a:lnTo>
                  <a:pt x="90546" y="116"/>
                </a:lnTo>
                <a:lnTo>
                  <a:pt x="78312" y="0"/>
                </a:lnTo>
                <a:lnTo>
                  <a:pt x="66320" y="1645"/>
                </a:lnTo>
                <a:lnTo>
                  <a:pt x="54751" y="4976"/>
                </a:lnTo>
                <a:lnTo>
                  <a:pt x="43791" y="9915"/>
                </a:lnTo>
                <a:lnTo>
                  <a:pt x="33622" y="16382"/>
                </a:lnTo>
                <a:lnTo>
                  <a:pt x="24430" y="24301"/>
                </a:lnTo>
                <a:lnTo>
                  <a:pt x="16397" y="33593"/>
                </a:lnTo>
                <a:lnTo>
                  <a:pt x="9708" y="44180"/>
                </a:lnTo>
                <a:lnTo>
                  <a:pt x="5955" y="52242"/>
                </a:lnTo>
                <a:close/>
              </a:path>
            </a:pathLst>
          </a:custGeom>
          <a:solidFill>
            <a:srgbClr val="FEFFFE"/>
          </a:solidFill>
        </p:spPr>
        <p:txBody>
          <a:bodyPr wrap="square" lIns="0" tIns="0" rIns="0" bIns="0" rtlCol="0">
            <a:noAutofit/>
          </a:bodyPr>
          <a:lstStyle/>
          <a:p>
            <a:endParaRPr sz="818"/>
          </a:p>
        </p:txBody>
      </p:sp>
      <p:sp>
        <p:nvSpPr>
          <p:cNvPr id="20" name="object 3"/>
          <p:cNvSpPr txBox="1"/>
          <p:nvPr/>
        </p:nvSpPr>
        <p:spPr>
          <a:xfrm>
            <a:off x="7233059" y="3434057"/>
            <a:ext cx="928987" cy="219900"/>
          </a:xfrm>
          <a:prstGeom prst="rect">
            <a:avLst/>
          </a:prstGeom>
          <a:ln>
            <a:noFill/>
          </a:ln>
        </p:spPr>
        <p:txBody>
          <a:bodyPr wrap="square" lIns="0" tIns="0" rIns="0" bIns="0" rtlCol="0">
            <a:noAutofit/>
          </a:bodyPr>
          <a:lstStyle/>
          <a:p>
            <a:pPr marL="47590">
              <a:lnSpc>
                <a:spcPct val="95825"/>
              </a:lnSpc>
              <a:spcBef>
                <a:spcPts val="148"/>
              </a:spcBef>
            </a:pPr>
            <a:r>
              <a:rPr sz="1114" b="1" spc="-11" dirty="0" smtClean="0">
                <a:solidFill>
                  <a:schemeClr val="bg1"/>
                </a:solidFill>
                <a:latin typeface="Arial"/>
                <a:cs typeface="Arial"/>
              </a:rPr>
              <a:t>Leveäniemi</a:t>
            </a:r>
            <a:endParaRPr sz="1114" dirty="0">
              <a:solidFill>
                <a:schemeClr val="bg1"/>
              </a:solidFill>
              <a:latin typeface="Arial"/>
              <a:cs typeface="Arial"/>
            </a:endParaRPr>
          </a:p>
        </p:txBody>
      </p:sp>
      <p:pic>
        <p:nvPicPr>
          <p:cNvPr id="2" name="Bildobjekt 1"/>
          <p:cNvPicPr>
            <a:picLocks noChangeAspect="1"/>
          </p:cNvPicPr>
          <p:nvPr/>
        </p:nvPicPr>
        <p:blipFill rotWithShape="1">
          <a:blip r:embed="rId3"/>
          <a:srcRect r="3872" b="1271"/>
          <a:stretch/>
        </p:blipFill>
        <p:spPr>
          <a:xfrm>
            <a:off x="4122101" y="1407325"/>
            <a:ext cx="4547763" cy="3113876"/>
          </a:xfrm>
          <a:prstGeom prst="rect">
            <a:avLst/>
          </a:prstGeom>
        </p:spPr>
      </p:pic>
    </p:spTree>
    <p:extLst>
      <p:ext uri="{BB962C8B-B14F-4D97-AF65-F5344CB8AC3E}">
        <p14:creationId xmlns:p14="http://schemas.microsoft.com/office/powerpoint/2010/main" val="2316717816"/>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Bildobjekt 15"/>
          <p:cNvPicPr>
            <a:picLocks/>
          </p:cNvPicPr>
          <p:nvPr/>
        </p:nvPicPr>
        <p:blipFill>
          <a:blip r:embed="rId3">
            <a:extLst>
              <a:ext uri="{28A0092B-C50C-407E-A947-70E740481C1C}">
                <a14:useLocalDpi xmlns:a14="http://schemas.microsoft.com/office/drawing/2010/main" val="0"/>
              </a:ext>
            </a:extLst>
          </a:blip>
          <a:stretch>
            <a:fillRect/>
          </a:stretch>
        </p:blipFill>
        <p:spPr>
          <a:xfrm>
            <a:off x="0" y="6350"/>
            <a:ext cx="9144000" cy="5137150"/>
          </a:xfrm>
          <a:prstGeom prst="rect">
            <a:avLst/>
          </a:prstGeom>
        </p:spPr>
      </p:pic>
      <p:sp>
        <p:nvSpPr>
          <p:cNvPr id="3" name="Platshållare för bildnummer 2"/>
          <p:cNvSpPr>
            <a:spLocks noGrp="1"/>
          </p:cNvSpPr>
          <p:nvPr>
            <p:ph type="sldNum" sz="quarter" idx="10"/>
          </p:nvPr>
        </p:nvSpPr>
        <p:spPr/>
        <p:txBody>
          <a:bodyPr/>
          <a:lstStyle/>
          <a:p>
            <a:fld id="{DAB4D9B7-EC2A-4928-9AE8-1F52083B77C5}" type="slidenum">
              <a:rPr lang="en-GB" smtClean="0"/>
              <a:pPr/>
              <a:t>8</a:t>
            </a:fld>
            <a:endParaRPr lang="en-GB" dirty="0"/>
          </a:p>
        </p:txBody>
      </p:sp>
      <p:pic>
        <p:nvPicPr>
          <p:cNvPr id="8" name="Bildobjekt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522470" y="2492490"/>
            <a:ext cx="6099060" cy="1962915"/>
          </a:xfrm>
          <a:prstGeom prst="rect">
            <a:avLst/>
          </a:prstGeom>
        </p:spPr>
      </p:pic>
      <p:sp>
        <p:nvSpPr>
          <p:cNvPr id="5" name="Rubrik 1"/>
          <p:cNvSpPr txBox="1">
            <a:spLocks/>
          </p:cNvSpPr>
          <p:nvPr/>
        </p:nvSpPr>
        <p:spPr>
          <a:xfrm>
            <a:off x="1684904" y="1133590"/>
            <a:ext cx="6125596" cy="1066685"/>
          </a:xfrm>
          <a:prstGeom prst="rect">
            <a:avLst/>
          </a:prstGeom>
          <a:noFill/>
          <a:effectLst>
            <a:outerShdw blurRad="50800" dist="38100" dir="2700000" algn="tl" rotWithShape="0">
              <a:prstClr val="black">
                <a:alpha val="40000"/>
              </a:prstClr>
            </a:outerShdw>
          </a:effectLst>
        </p:spPr>
        <p:txBody>
          <a:bodyPr vert="horz" lIns="720000" tIns="72000" rIns="720000" bIns="72000" rtlCol="0" anchor="ctr" anchorCtr="0">
            <a:noAutofit/>
          </a:bodyPr>
          <a:lstStyle>
            <a:lvl1pPr algn="l" defTabSz="914400" rtl="0" eaLnBrk="1" latinLnBrk="0" hangingPunct="1">
              <a:spcBef>
                <a:spcPct val="0"/>
              </a:spcBef>
              <a:buNone/>
              <a:defRPr sz="2800" kern="1200" cap="all" baseline="0">
                <a:solidFill>
                  <a:srgbClr val="454545"/>
                </a:solidFill>
                <a:latin typeface="Arial" pitchFamily="34" charset="0"/>
                <a:ea typeface="+mj-ea"/>
                <a:cs typeface="Arial" pitchFamily="34" charset="0"/>
              </a:defRPr>
            </a:lvl1pPr>
          </a:lstStyle>
          <a:p>
            <a:pPr>
              <a:lnSpc>
                <a:spcPct val="80000"/>
              </a:lnSpc>
            </a:pPr>
            <a:r>
              <a:rPr lang="en-GB" sz="4400" spc="-100" dirty="0" smtClean="0">
                <a:solidFill>
                  <a:schemeClr val="bg1"/>
                </a:solidFill>
                <a:latin typeface="Arial Black"/>
                <a:cs typeface="Arial Black"/>
              </a:rPr>
              <a:t>malmberget</a:t>
            </a:r>
          </a:p>
        </p:txBody>
      </p:sp>
    </p:spTree>
    <p:extLst>
      <p:ext uri="{BB962C8B-B14F-4D97-AF65-F5344CB8AC3E}">
        <p14:creationId xmlns:p14="http://schemas.microsoft.com/office/powerpoint/2010/main" val="2883941728"/>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ubrik 5"/>
          <p:cNvSpPr>
            <a:spLocks noGrp="1"/>
          </p:cNvSpPr>
          <p:nvPr>
            <p:ph type="title"/>
          </p:nvPr>
        </p:nvSpPr>
        <p:spPr/>
        <p:txBody>
          <a:bodyPr>
            <a:normAutofit/>
          </a:bodyPr>
          <a:lstStyle/>
          <a:p>
            <a:pPr algn="ctr"/>
            <a:r>
              <a:rPr lang="sv-SE" dirty="0" smtClean="0"/>
              <a:t>Teknik- och processutveckling</a:t>
            </a:r>
            <a:endParaRPr lang="sv-SE" dirty="0"/>
          </a:p>
        </p:txBody>
      </p:sp>
      <p:graphicFrame>
        <p:nvGraphicFramePr>
          <p:cNvPr id="8" name="Platshållare för innehåll 7"/>
          <p:cNvGraphicFramePr>
            <a:graphicFrameLocks noGrp="1"/>
          </p:cNvGraphicFramePr>
          <p:nvPr>
            <p:ph sz="quarter" idx="13"/>
            <p:extLst/>
          </p:nvPr>
        </p:nvGraphicFramePr>
        <p:xfrm>
          <a:off x="658813" y="1286634"/>
          <a:ext cx="8040687" cy="326472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7" name="textruta 6"/>
          <p:cNvSpPr txBox="1"/>
          <p:nvPr/>
        </p:nvSpPr>
        <p:spPr>
          <a:xfrm>
            <a:off x="4265865" y="1695038"/>
            <a:ext cx="844924" cy="215444"/>
          </a:xfrm>
          <a:prstGeom prst="rect">
            <a:avLst/>
          </a:prstGeom>
          <a:noFill/>
        </p:spPr>
        <p:txBody>
          <a:bodyPr wrap="square" rtlCol="0">
            <a:spAutoFit/>
          </a:bodyPr>
          <a:lstStyle/>
          <a:p>
            <a:r>
              <a:rPr lang="sv-SE" sz="800" dirty="0" smtClean="0">
                <a:solidFill>
                  <a:schemeClr val="bg1"/>
                </a:solidFill>
              </a:rPr>
              <a:t>Åsa Sundqvist</a:t>
            </a:r>
            <a:endParaRPr lang="sv-SE" sz="800" dirty="0">
              <a:solidFill>
                <a:schemeClr val="bg1"/>
              </a:solidFill>
            </a:endParaRPr>
          </a:p>
        </p:txBody>
      </p:sp>
      <p:sp>
        <p:nvSpPr>
          <p:cNvPr id="16" name="textruta 15"/>
          <p:cNvSpPr txBox="1"/>
          <p:nvPr/>
        </p:nvSpPr>
        <p:spPr>
          <a:xfrm>
            <a:off x="1310253" y="4299609"/>
            <a:ext cx="844924" cy="215444"/>
          </a:xfrm>
          <a:prstGeom prst="rect">
            <a:avLst/>
          </a:prstGeom>
          <a:noFill/>
        </p:spPr>
        <p:txBody>
          <a:bodyPr wrap="square" rtlCol="0">
            <a:spAutoFit/>
          </a:bodyPr>
          <a:lstStyle/>
          <a:p>
            <a:r>
              <a:rPr lang="sv-SE" sz="800" dirty="0" smtClean="0">
                <a:solidFill>
                  <a:schemeClr val="bg1"/>
                </a:solidFill>
              </a:rPr>
              <a:t>P-O Fjällborg</a:t>
            </a:r>
            <a:endParaRPr lang="sv-SE" sz="800" dirty="0">
              <a:solidFill>
                <a:schemeClr val="bg1"/>
              </a:solidFill>
            </a:endParaRPr>
          </a:p>
        </p:txBody>
      </p:sp>
      <p:sp>
        <p:nvSpPr>
          <p:cNvPr id="17" name="textruta 16"/>
          <p:cNvSpPr txBox="1"/>
          <p:nvPr/>
        </p:nvSpPr>
        <p:spPr>
          <a:xfrm>
            <a:off x="4688327" y="2449861"/>
            <a:ext cx="2054825" cy="338554"/>
          </a:xfrm>
          <a:prstGeom prst="rect">
            <a:avLst/>
          </a:prstGeom>
          <a:noFill/>
        </p:spPr>
        <p:txBody>
          <a:bodyPr wrap="square" rtlCol="0">
            <a:spAutoFit/>
          </a:bodyPr>
          <a:lstStyle/>
          <a:p>
            <a:pPr algn="ctr"/>
            <a:r>
              <a:rPr lang="sv-SE" sz="800" dirty="0" smtClean="0">
                <a:solidFill>
                  <a:schemeClr val="bg1"/>
                </a:solidFill>
              </a:rPr>
              <a:t>Externa projekt: Kent Tano</a:t>
            </a:r>
          </a:p>
          <a:p>
            <a:pPr algn="ctr"/>
            <a:r>
              <a:rPr lang="sv-SE" sz="800" dirty="0" smtClean="0">
                <a:solidFill>
                  <a:schemeClr val="bg1"/>
                </a:solidFill>
              </a:rPr>
              <a:t>LKAB37: Jan-Ivan Johansson</a:t>
            </a:r>
          </a:p>
        </p:txBody>
      </p:sp>
      <p:sp>
        <p:nvSpPr>
          <p:cNvPr id="18" name="textruta 17"/>
          <p:cNvSpPr txBox="1"/>
          <p:nvPr/>
        </p:nvSpPr>
        <p:spPr>
          <a:xfrm>
            <a:off x="4948928" y="3415639"/>
            <a:ext cx="1507713" cy="215444"/>
          </a:xfrm>
          <a:prstGeom prst="rect">
            <a:avLst/>
          </a:prstGeom>
          <a:noFill/>
        </p:spPr>
        <p:txBody>
          <a:bodyPr wrap="square" rtlCol="0">
            <a:spAutoFit/>
          </a:bodyPr>
          <a:lstStyle/>
          <a:p>
            <a:pPr algn="ctr"/>
            <a:r>
              <a:rPr lang="sv-SE" sz="800" dirty="0" smtClean="0">
                <a:solidFill>
                  <a:schemeClr val="bg1"/>
                </a:solidFill>
              </a:rPr>
              <a:t>Peter Söderman</a:t>
            </a:r>
            <a:endParaRPr lang="sv-SE" sz="800" dirty="0">
              <a:solidFill>
                <a:schemeClr val="bg1"/>
              </a:solidFill>
            </a:endParaRPr>
          </a:p>
        </p:txBody>
      </p:sp>
      <p:sp>
        <p:nvSpPr>
          <p:cNvPr id="19" name="textruta 18"/>
          <p:cNvSpPr txBox="1"/>
          <p:nvPr/>
        </p:nvSpPr>
        <p:spPr>
          <a:xfrm>
            <a:off x="2736476" y="4298219"/>
            <a:ext cx="919788" cy="215444"/>
          </a:xfrm>
          <a:prstGeom prst="rect">
            <a:avLst/>
          </a:prstGeom>
          <a:noFill/>
        </p:spPr>
        <p:txBody>
          <a:bodyPr wrap="square" rtlCol="0">
            <a:spAutoFit/>
          </a:bodyPr>
          <a:lstStyle/>
          <a:p>
            <a:r>
              <a:rPr lang="sv-SE" sz="800" dirty="0" smtClean="0">
                <a:solidFill>
                  <a:schemeClr val="bg1"/>
                </a:solidFill>
              </a:rPr>
              <a:t>Lars Malmgren</a:t>
            </a:r>
            <a:endParaRPr lang="sv-SE" sz="800" dirty="0">
              <a:solidFill>
                <a:schemeClr val="bg1"/>
              </a:solidFill>
            </a:endParaRPr>
          </a:p>
        </p:txBody>
      </p:sp>
      <p:sp>
        <p:nvSpPr>
          <p:cNvPr id="20" name="textruta 19"/>
          <p:cNvSpPr txBox="1"/>
          <p:nvPr/>
        </p:nvSpPr>
        <p:spPr>
          <a:xfrm>
            <a:off x="4305703" y="4299609"/>
            <a:ext cx="844924" cy="215444"/>
          </a:xfrm>
          <a:prstGeom prst="rect">
            <a:avLst/>
          </a:prstGeom>
          <a:noFill/>
        </p:spPr>
        <p:txBody>
          <a:bodyPr wrap="square" rtlCol="0">
            <a:spAutoFit/>
          </a:bodyPr>
          <a:lstStyle/>
          <a:p>
            <a:r>
              <a:rPr lang="sv-SE" sz="800" dirty="0" smtClean="0">
                <a:solidFill>
                  <a:schemeClr val="bg1"/>
                </a:solidFill>
              </a:rPr>
              <a:t>Jan Lundgren</a:t>
            </a:r>
            <a:endParaRPr lang="sv-SE" sz="800" dirty="0">
              <a:solidFill>
                <a:schemeClr val="bg1"/>
              </a:solidFill>
            </a:endParaRPr>
          </a:p>
        </p:txBody>
      </p:sp>
      <p:sp>
        <p:nvSpPr>
          <p:cNvPr id="21" name="textruta 20"/>
          <p:cNvSpPr txBox="1"/>
          <p:nvPr/>
        </p:nvSpPr>
        <p:spPr>
          <a:xfrm>
            <a:off x="5647765" y="4309023"/>
            <a:ext cx="1062317" cy="215444"/>
          </a:xfrm>
          <a:prstGeom prst="rect">
            <a:avLst/>
          </a:prstGeom>
          <a:noFill/>
        </p:spPr>
        <p:txBody>
          <a:bodyPr wrap="square" rtlCol="0">
            <a:spAutoFit/>
          </a:bodyPr>
          <a:lstStyle/>
          <a:p>
            <a:r>
              <a:rPr lang="sv-SE" sz="800" dirty="0" smtClean="0">
                <a:solidFill>
                  <a:schemeClr val="bg1"/>
                </a:solidFill>
              </a:rPr>
              <a:t>Susanne Rostmark</a:t>
            </a:r>
            <a:endParaRPr lang="sv-SE" sz="800" dirty="0">
              <a:solidFill>
                <a:schemeClr val="bg1"/>
              </a:solidFill>
            </a:endParaRPr>
          </a:p>
        </p:txBody>
      </p:sp>
      <p:sp>
        <p:nvSpPr>
          <p:cNvPr id="22" name="textruta 21"/>
          <p:cNvSpPr txBox="1"/>
          <p:nvPr/>
        </p:nvSpPr>
        <p:spPr>
          <a:xfrm>
            <a:off x="7207012" y="4298219"/>
            <a:ext cx="995558" cy="215444"/>
          </a:xfrm>
          <a:prstGeom prst="rect">
            <a:avLst/>
          </a:prstGeom>
          <a:noFill/>
        </p:spPr>
        <p:txBody>
          <a:bodyPr wrap="square" rtlCol="0">
            <a:spAutoFit/>
          </a:bodyPr>
          <a:lstStyle/>
          <a:p>
            <a:r>
              <a:rPr lang="sv-SE" sz="800" dirty="0" smtClean="0">
                <a:solidFill>
                  <a:schemeClr val="bg1"/>
                </a:solidFill>
              </a:rPr>
              <a:t>Daniel Berglund</a:t>
            </a:r>
            <a:endParaRPr lang="sv-SE" sz="800" dirty="0">
              <a:solidFill>
                <a:schemeClr val="bg1"/>
              </a:solidFill>
            </a:endParaRPr>
          </a:p>
        </p:txBody>
      </p:sp>
    </p:spTree>
    <p:extLst>
      <p:ext uri="{BB962C8B-B14F-4D97-AF65-F5344CB8AC3E}">
        <p14:creationId xmlns:p14="http://schemas.microsoft.com/office/powerpoint/2010/main" val="2809270506"/>
      </p:ext>
    </p:extLst>
  </p:cSld>
  <p:clrMapOvr>
    <a:masterClrMapping/>
  </p:clrMapOvr>
  <p:timing>
    <p:tnLst>
      <p:par>
        <p:cTn xmlns:p14="http://schemas.microsoft.com/office/powerpoint/2010/mai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XXLANGUAGE" val="Sv"/>
</p:tagLst>
</file>

<file path=ppt/tags/tag2.xml><?xml version="1.0" encoding="utf-8"?>
<p:tagLst xmlns:a="http://schemas.openxmlformats.org/drawingml/2006/main" xmlns:r="http://schemas.openxmlformats.org/officeDocument/2006/relationships" xmlns:p="http://schemas.openxmlformats.org/presentationml/2006/main">
  <p:tag name="XXPPTFORMAT" val="Wide"/>
</p:tagLst>
</file>

<file path=ppt/theme/theme1.xml><?xml version="1.0" encoding="utf-8"?>
<a:theme xmlns:a="http://schemas.openxmlformats.org/drawingml/2006/main" name="LKAB - Standard Layouts">
  <a:themeElements>
    <a:clrScheme name="LKAB">
      <a:dk1>
        <a:srgbClr val="474747"/>
      </a:dk1>
      <a:lt1>
        <a:sysClr val="window" lastClr="FFFFFF"/>
      </a:lt1>
      <a:dk2>
        <a:srgbClr val="13457C"/>
      </a:dk2>
      <a:lt2>
        <a:srgbClr val="E3ECF6"/>
      </a:lt2>
      <a:accent1>
        <a:srgbClr val="178ED3"/>
      </a:accent1>
      <a:accent2>
        <a:srgbClr val="C84434"/>
      </a:accent2>
      <a:accent3>
        <a:srgbClr val="B3CE35"/>
      </a:accent3>
      <a:accent4>
        <a:srgbClr val="000000"/>
      </a:accent4>
      <a:accent5>
        <a:srgbClr val="FF5641"/>
      </a:accent5>
      <a:accent6>
        <a:srgbClr val="DEFF41"/>
      </a:accent6>
      <a:hlink>
        <a:srgbClr val="474747"/>
      </a:hlink>
      <a:folHlink>
        <a:srgbClr val="474747"/>
      </a:folHlink>
    </a:clrScheme>
    <a:fontScheme name="LKAB">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LKAB - Image layouts">
  <a:themeElements>
    <a:clrScheme name="LKAB">
      <a:dk1>
        <a:srgbClr val="474747"/>
      </a:dk1>
      <a:lt1>
        <a:sysClr val="window" lastClr="FFFFFF"/>
      </a:lt1>
      <a:dk2>
        <a:srgbClr val="13457C"/>
      </a:dk2>
      <a:lt2>
        <a:srgbClr val="E3ECF6"/>
      </a:lt2>
      <a:accent1>
        <a:srgbClr val="178ED3"/>
      </a:accent1>
      <a:accent2>
        <a:srgbClr val="C84434"/>
      </a:accent2>
      <a:accent3>
        <a:srgbClr val="B3CE35"/>
      </a:accent3>
      <a:accent4>
        <a:srgbClr val="000000"/>
      </a:accent4>
      <a:accent5>
        <a:srgbClr val="FF5641"/>
      </a:accent5>
      <a:accent6>
        <a:srgbClr val="DEFF41"/>
      </a:accent6>
      <a:hlink>
        <a:srgbClr val="474747"/>
      </a:hlink>
      <a:folHlink>
        <a:srgbClr val="474747"/>
      </a:folHlink>
    </a:clrScheme>
    <a:fontScheme name="LKAB">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TotalTime>
  <Words>1585</Words>
  <Application>Microsoft Macintosh PowerPoint</Application>
  <PresentationFormat>Bildspel på skärmen (16:9)</PresentationFormat>
  <Paragraphs>238</Paragraphs>
  <Slides>25</Slides>
  <Notes>13</Notes>
  <HiddenSlides>0</HiddenSlides>
  <MMClips>0</MMClips>
  <ScaleCrop>false</ScaleCrop>
  <HeadingPairs>
    <vt:vector size="4" baseType="variant">
      <vt:variant>
        <vt:lpstr>Tema</vt:lpstr>
      </vt:variant>
      <vt:variant>
        <vt:i4>2</vt:i4>
      </vt:variant>
      <vt:variant>
        <vt:lpstr>Bildrubriker</vt:lpstr>
      </vt:variant>
      <vt:variant>
        <vt:i4>25</vt:i4>
      </vt:variant>
    </vt:vector>
  </HeadingPairs>
  <TitlesOfParts>
    <vt:vector size="27" baseType="lpstr">
      <vt:lpstr>LKAB - Standard Layouts</vt:lpstr>
      <vt:lpstr>LKAB - Image layouts</vt:lpstr>
      <vt:lpstr>PIL- Projektverktyg i LKAB</vt:lpstr>
      <vt:lpstr>I KORTHET</vt:lpstr>
      <vt:lpstr>PowerPoint-presentation</vt:lpstr>
      <vt:lpstr>Våra verksamhetsorter</vt:lpstr>
      <vt:lpstr>Våra dotterbolag kompletterar affärsverksamheten</vt:lpstr>
      <vt:lpstr>Våra VÄRDERINGAR ”ENA”</vt:lpstr>
      <vt:lpstr>Vi ska fortsätta driva tillväxt</vt:lpstr>
      <vt:lpstr>PowerPoint-presentation</vt:lpstr>
      <vt:lpstr>Teknik- och processutveckling</vt:lpstr>
      <vt:lpstr>Produktionsutveckling  </vt:lpstr>
      <vt:lpstr>Projektverksamheten DÅ-idag</vt:lpstr>
      <vt:lpstr>Varför ?</vt:lpstr>
      <vt:lpstr>Hur gjorde vi då ? </vt:lpstr>
      <vt:lpstr>Lärdomar</vt:lpstr>
      <vt:lpstr>Projektavdelningens (TP) processer </vt:lpstr>
      <vt:lpstr>Hur gör vi nu? </vt:lpstr>
      <vt:lpstr>Förvaltning av PIL-projekt i LKAB</vt:lpstr>
      <vt:lpstr>PowerPoint-presentation</vt:lpstr>
      <vt:lpstr>Program-uppföljning</vt:lpstr>
      <vt:lpstr>analyser</vt:lpstr>
      <vt:lpstr>PowerPoint-presentation</vt:lpstr>
      <vt:lpstr>Vinster</vt:lpstr>
      <vt:lpstr>Hur långt har vi hunnit?</vt:lpstr>
      <vt:lpstr>utmaningar</vt:lpstr>
      <vt:lpstr>PowerPoint-presentation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PowerPoint-presentation</dc:title>
  <dc:creator>Helen</dc:creator>
  <cp:lastModifiedBy>Frida Sandberg</cp:lastModifiedBy>
  <cp:revision>114</cp:revision>
  <cp:lastPrinted>2016-05-03T12:18:21Z</cp:lastPrinted>
  <dcterms:created xsi:type="dcterms:W3CDTF">2011-11-29T09:07:47Z</dcterms:created>
  <dcterms:modified xsi:type="dcterms:W3CDTF">2017-05-29T10:41:40Z</dcterms:modified>
</cp:coreProperties>
</file>